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56" r:id="rId2"/>
    <p:sldId id="257" r:id="rId3"/>
    <p:sldId id="259" r:id="rId4"/>
    <p:sldId id="260" r:id="rId5"/>
  </p:sldIdLst>
  <p:sldSz cx="9144000" cy="6858000" type="screen4x3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9E05A-83BA-4D8E-A5F5-0F0726CFD310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D1A1410-8373-4B3C-888B-6733C5C5FE12}">
      <dgm:prSet phldrT="[Текст]"/>
      <dgm:spPr/>
      <dgm:t>
        <a:bodyPr/>
        <a:lstStyle/>
        <a:p>
          <a:r>
            <a:rPr lang="uk-U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СЕД</a:t>
          </a:r>
          <a:endParaRPr lang="uk-UA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FED3AE-5A7E-4ABA-AD8D-D84CA1F8DC60}" type="parTrans" cxnId="{45371E57-F6FB-4720-B17E-9207FBDEAF79}">
      <dgm:prSet/>
      <dgm:spPr/>
      <dgm:t>
        <a:bodyPr/>
        <a:lstStyle/>
        <a:p>
          <a:endParaRPr lang="uk-UA"/>
        </a:p>
      </dgm:t>
    </dgm:pt>
    <dgm:pt modelId="{54FE8885-DA7A-4D58-958A-C63D02515C99}" type="sibTrans" cxnId="{45371E57-F6FB-4720-B17E-9207FBDEAF79}">
      <dgm:prSet/>
      <dgm:spPr/>
      <dgm:t>
        <a:bodyPr/>
        <a:lstStyle/>
        <a:p>
          <a:endParaRPr lang="uk-UA"/>
        </a:p>
      </dgm:t>
    </dgm:pt>
    <dgm:pt modelId="{BEABD74E-DE16-4019-8B1C-0AEB9B571200}">
      <dgm:prSet phldrT="[Текст]" custT="1"/>
      <dgm:spPr/>
      <dgm:t>
        <a:bodyPr/>
        <a:lstStyle/>
        <a:p>
          <a:r>
            <a:rPr lang="uk-UA" sz="2000" b="1" smtClean="0">
              <a:solidFill>
                <a:srgbClr val="002060"/>
              </a:solidFill>
            </a:rPr>
            <a:t>документування</a:t>
          </a:r>
          <a:endParaRPr lang="uk-UA" sz="2000" dirty="0">
            <a:solidFill>
              <a:srgbClr val="002060"/>
            </a:solidFill>
          </a:endParaRPr>
        </a:p>
      </dgm:t>
    </dgm:pt>
    <dgm:pt modelId="{7019503A-5A53-4A6B-A9EB-304687665561}" type="parTrans" cxnId="{C00CA727-234A-4166-86FC-6F3920B0DB05}">
      <dgm:prSet/>
      <dgm:spPr/>
      <dgm:t>
        <a:bodyPr/>
        <a:lstStyle/>
        <a:p>
          <a:endParaRPr lang="uk-UA"/>
        </a:p>
      </dgm:t>
    </dgm:pt>
    <dgm:pt modelId="{6A2503A9-3D8D-47DA-9F7A-B611F8E395CB}" type="sibTrans" cxnId="{C00CA727-234A-4166-86FC-6F3920B0DB05}">
      <dgm:prSet/>
      <dgm:spPr/>
      <dgm:t>
        <a:bodyPr/>
        <a:lstStyle/>
        <a:p>
          <a:endParaRPr lang="uk-UA"/>
        </a:p>
      </dgm:t>
    </dgm:pt>
    <dgm:pt modelId="{5419259F-2CFA-4335-BF59-C9D522F196F7}">
      <dgm:prSet phldrT="[Текст]" custT="1"/>
      <dgm:spPr/>
      <dgm:t>
        <a:bodyPr/>
        <a:lstStyle/>
        <a:p>
          <a:r>
            <a:rPr lang="uk-UA" sz="2000" b="1" smtClean="0">
              <a:solidFill>
                <a:srgbClr val="002060"/>
              </a:solidFill>
            </a:rPr>
            <a:t>організація документо-обігу</a:t>
          </a:r>
          <a:endParaRPr lang="uk-UA" sz="2000" dirty="0">
            <a:solidFill>
              <a:srgbClr val="002060"/>
            </a:solidFill>
          </a:endParaRPr>
        </a:p>
      </dgm:t>
    </dgm:pt>
    <dgm:pt modelId="{437BC07F-D571-45C4-9408-59B2B93EEFF2}" type="parTrans" cxnId="{FEFA691E-BC22-4854-B98E-460D6243EA54}">
      <dgm:prSet/>
      <dgm:spPr/>
      <dgm:t>
        <a:bodyPr/>
        <a:lstStyle/>
        <a:p>
          <a:endParaRPr lang="uk-UA"/>
        </a:p>
      </dgm:t>
    </dgm:pt>
    <dgm:pt modelId="{072D9793-B276-4D1D-A7EA-056E075EEC7A}" type="sibTrans" cxnId="{FEFA691E-BC22-4854-B98E-460D6243EA54}">
      <dgm:prSet/>
      <dgm:spPr/>
      <dgm:t>
        <a:bodyPr/>
        <a:lstStyle/>
        <a:p>
          <a:endParaRPr lang="uk-UA"/>
        </a:p>
      </dgm:t>
    </dgm:pt>
    <dgm:pt modelId="{E78ED1D5-9AB3-4BDF-B9DD-67AC33CD26D4}">
      <dgm:prSet custT="1"/>
      <dgm:spPr/>
      <dgm:t>
        <a:bodyPr/>
        <a:lstStyle/>
        <a:p>
          <a:r>
            <a:rPr lang="uk-UA" sz="1600" b="1" smtClean="0">
              <a:solidFill>
                <a:srgbClr val="002060"/>
              </a:solidFill>
            </a:rPr>
            <a:t>реєстрація всіх документів, що надходять, з подальшим скеруванням на розгляд до керівництва чи відповідальних осіб</a:t>
          </a:r>
          <a:endParaRPr lang="uk-UA" sz="1600" b="1" dirty="0">
            <a:solidFill>
              <a:srgbClr val="002060"/>
            </a:solidFill>
          </a:endParaRPr>
        </a:p>
      </dgm:t>
    </dgm:pt>
    <dgm:pt modelId="{FEF3987D-0044-4F6A-BEBB-1967B35BC2FE}" type="parTrans" cxnId="{26AD96C1-1875-4443-A9AB-311A9A27A07B}">
      <dgm:prSet/>
      <dgm:spPr/>
      <dgm:t>
        <a:bodyPr/>
        <a:lstStyle/>
        <a:p>
          <a:endParaRPr lang="uk-UA"/>
        </a:p>
      </dgm:t>
    </dgm:pt>
    <dgm:pt modelId="{E5B0B736-FF2C-4F5F-BBA5-D10F848D8325}" type="sibTrans" cxnId="{26AD96C1-1875-4443-A9AB-311A9A27A07B}">
      <dgm:prSet/>
      <dgm:spPr/>
      <dgm:t>
        <a:bodyPr/>
        <a:lstStyle/>
        <a:p>
          <a:endParaRPr lang="uk-UA"/>
        </a:p>
      </dgm:t>
    </dgm:pt>
    <dgm:pt modelId="{BBD54BC5-7994-43BE-8044-18EBBE45F1BF}">
      <dgm:prSet custT="1"/>
      <dgm:spPr/>
      <dgm:t>
        <a:bodyPr/>
        <a:lstStyle/>
        <a:p>
          <a:r>
            <a:rPr lang="uk-UA" sz="1600" b="1" smtClean="0">
              <a:solidFill>
                <a:srgbClr val="002060"/>
              </a:solidFill>
            </a:rPr>
            <a:t>забезпечення життєвого циклу документів (його створення, зберігання версій, публікацій, блокування доступу до вилучення документа)</a:t>
          </a:r>
          <a:endParaRPr lang="uk-UA" sz="1600" b="1" dirty="0">
            <a:solidFill>
              <a:srgbClr val="002060"/>
            </a:solidFill>
          </a:endParaRPr>
        </a:p>
      </dgm:t>
    </dgm:pt>
    <dgm:pt modelId="{7D621316-E2E3-4A7A-A92A-43E36E42987D}" type="parTrans" cxnId="{F35FBE30-E6F2-498A-B1E8-EB239690ADB1}">
      <dgm:prSet/>
      <dgm:spPr/>
      <dgm:t>
        <a:bodyPr/>
        <a:lstStyle/>
        <a:p>
          <a:endParaRPr lang="uk-UA"/>
        </a:p>
      </dgm:t>
    </dgm:pt>
    <dgm:pt modelId="{5F091C53-C269-40B7-9F1F-1A0C84B98F30}" type="sibTrans" cxnId="{F35FBE30-E6F2-498A-B1E8-EB239690ADB1}">
      <dgm:prSet/>
      <dgm:spPr/>
      <dgm:t>
        <a:bodyPr/>
        <a:lstStyle/>
        <a:p>
          <a:endParaRPr lang="uk-UA"/>
        </a:p>
      </dgm:t>
    </dgm:pt>
    <dgm:pt modelId="{9B636A30-EC97-4974-BE67-28EEA5972383}">
      <dgm:prSet custT="1"/>
      <dgm:spPr/>
      <dgm:t>
        <a:bodyPr/>
        <a:lstStyle/>
        <a:p>
          <a:r>
            <a:rPr lang="uk-UA" sz="1600" b="1" smtClean="0">
              <a:solidFill>
                <a:srgbClr val="002060"/>
              </a:solidFill>
            </a:rPr>
            <a:t>забезпечення автоматизованого контролю за рухом документів з моменту їх отримання або створення до завершення виконання</a:t>
          </a:r>
          <a:endParaRPr lang="uk-UA" sz="1600" b="1" dirty="0">
            <a:solidFill>
              <a:srgbClr val="002060"/>
            </a:solidFill>
          </a:endParaRPr>
        </a:p>
      </dgm:t>
    </dgm:pt>
    <dgm:pt modelId="{C915FC8D-D0C2-4EA7-9583-E74898D62F10}" type="parTrans" cxnId="{3FE713C5-C186-46AA-9D70-C4D5337F504B}">
      <dgm:prSet/>
      <dgm:spPr/>
      <dgm:t>
        <a:bodyPr/>
        <a:lstStyle/>
        <a:p>
          <a:endParaRPr lang="uk-UA"/>
        </a:p>
      </dgm:t>
    </dgm:pt>
    <dgm:pt modelId="{075FD35A-89EA-4132-AF3C-55D6E8A57224}" type="sibTrans" cxnId="{3FE713C5-C186-46AA-9D70-C4D5337F504B}">
      <dgm:prSet/>
      <dgm:spPr/>
      <dgm:t>
        <a:bodyPr/>
        <a:lstStyle/>
        <a:p>
          <a:endParaRPr lang="uk-UA"/>
        </a:p>
      </dgm:t>
    </dgm:pt>
    <dgm:pt modelId="{50AEB11D-DD01-43D5-B6E8-575E4DC6CE70}">
      <dgm:prSet custT="1"/>
      <dgm:spPr/>
      <dgm:t>
        <a:bodyPr/>
        <a:lstStyle/>
        <a:p>
          <a:r>
            <a:rPr lang="uk-UA" sz="1500" b="1" smtClean="0">
              <a:solidFill>
                <a:srgbClr val="002060"/>
              </a:solidFill>
            </a:rPr>
            <a:t>забезпечення централізованого зберігання текстів документів, в електронній формі та їх графічні зображення, а також усіх супутніх матеріалів</a:t>
          </a:r>
          <a:endParaRPr lang="uk-UA" sz="1500" b="1" dirty="0">
            <a:solidFill>
              <a:srgbClr val="002060"/>
            </a:solidFill>
          </a:endParaRPr>
        </a:p>
      </dgm:t>
    </dgm:pt>
    <dgm:pt modelId="{E0CB3A0F-BB9D-4D0E-8611-ABFA7BCC6CE6}" type="parTrans" cxnId="{7866CAA1-13A2-4F23-82C3-FAD05AD6B71D}">
      <dgm:prSet/>
      <dgm:spPr/>
      <dgm:t>
        <a:bodyPr/>
        <a:lstStyle/>
        <a:p>
          <a:endParaRPr lang="uk-UA"/>
        </a:p>
      </dgm:t>
    </dgm:pt>
    <dgm:pt modelId="{90194707-0AAD-4A96-91D9-11CA5B6C63B5}" type="sibTrans" cxnId="{7866CAA1-13A2-4F23-82C3-FAD05AD6B71D}">
      <dgm:prSet/>
      <dgm:spPr/>
      <dgm:t>
        <a:bodyPr/>
        <a:lstStyle/>
        <a:p>
          <a:endParaRPr lang="uk-UA"/>
        </a:p>
      </dgm:t>
    </dgm:pt>
    <dgm:pt modelId="{2C2E8B1B-0FD4-49D4-8F94-AB8BBEBA7583}">
      <dgm:prSet custT="1"/>
      <dgm:spPr/>
      <dgm:t>
        <a:bodyPr/>
        <a:lstStyle/>
        <a:p>
          <a:r>
            <a:rPr lang="uk-UA" sz="1600" b="1" smtClean="0">
              <a:solidFill>
                <a:srgbClr val="002060"/>
              </a:solidFill>
            </a:rPr>
            <a:t>організація індивідуальної та спільної змістовної роботи з документами та підтримку ефективного керування доступом до документів, можливість визначення ролей для кожного працівника</a:t>
          </a:r>
          <a:endParaRPr lang="uk-UA" sz="1600" b="1" dirty="0">
            <a:solidFill>
              <a:srgbClr val="002060"/>
            </a:solidFill>
          </a:endParaRPr>
        </a:p>
      </dgm:t>
    </dgm:pt>
    <dgm:pt modelId="{FC4626E9-55F3-428F-8C3A-F08A8D3E7F75}" type="parTrans" cxnId="{13D595E7-4F6A-4BF1-90EE-426E3958DFC4}">
      <dgm:prSet/>
      <dgm:spPr/>
      <dgm:t>
        <a:bodyPr/>
        <a:lstStyle/>
        <a:p>
          <a:endParaRPr lang="uk-UA"/>
        </a:p>
      </dgm:t>
    </dgm:pt>
    <dgm:pt modelId="{AF50E68B-9978-4E9B-8A3C-CCCD409BC0AB}" type="sibTrans" cxnId="{13D595E7-4F6A-4BF1-90EE-426E3958DFC4}">
      <dgm:prSet/>
      <dgm:spPr/>
      <dgm:t>
        <a:bodyPr/>
        <a:lstStyle/>
        <a:p>
          <a:endParaRPr lang="uk-UA"/>
        </a:p>
      </dgm:t>
    </dgm:pt>
    <dgm:pt modelId="{BC04A542-0ADB-49C6-B7BA-792368E63576}">
      <dgm:prSet custT="1"/>
      <dgm:spPr/>
      <dgm:t>
        <a:bodyPr/>
        <a:lstStyle/>
        <a:p>
          <a:r>
            <a:rPr lang="uk-UA" sz="1600" b="1" smtClean="0">
              <a:solidFill>
                <a:srgbClr val="002060"/>
              </a:solidFill>
            </a:rPr>
            <a:t>можливість відстеження версій/під версій документа</a:t>
          </a:r>
          <a:endParaRPr lang="uk-UA" sz="1600" b="1" dirty="0">
            <a:solidFill>
              <a:srgbClr val="002060"/>
            </a:solidFill>
          </a:endParaRPr>
        </a:p>
      </dgm:t>
    </dgm:pt>
    <dgm:pt modelId="{AF9B7BC4-A75A-44AA-AAD3-EF47F538194D}" type="parTrans" cxnId="{757AB622-1F8E-43EC-A4BE-543FD637A016}">
      <dgm:prSet/>
      <dgm:spPr/>
      <dgm:t>
        <a:bodyPr/>
        <a:lstStyle/>
        <a:p>
          <a:endParaRPr lang="uk-UA"/>
        </a:p>
      </dgm:t>
    </dgm:pt>
    <dgm:pt modelId="{61646142-EB8F-4AC7-94F2-01B6224D8AED}" type="sibTrans" cxnId="{757AB622-1F8E-43EC-A4BE-543FD637A016}">
      <dgm:prSet/>
      <dgm:spPr/>
      <dgm:t>
        <a:bodyPr/>
        <a:lstStyle/>
        <a:p>
          <a:endParaRPr lang="uk-UA"/>
        </a:p>
      </dgm:t>
    </dgm:pt>
    <dgm:pt modelId="{21B24E4A-88AB-4A58-A350-1BB7C4B9F2AA}" type="pres">
      <dgm:prSet presAssocID="{6309E05A-83BA-4D8E-A5F5-0F0726CFD31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2D88BDD-007A-459E-999D-CD4C78C76B94}" type="pres">
      <dgm:prSet presAssocID="{ED1A1410-8373-4B3C-888B-6733C5C5FE12}" presName="root1" presStyleCnt="0"/>
      <dgm:spPr/>
      <dgm:t>
        <a:bodyPr/>
        <a:lstStyle/>
        <a:p>
          <a:endParaRPr lang="uk-UA"/>
        </a:p>
      </dgm:t>
    </dgm:pt>
    <dgm:pt modelId="{6B5D875F-1DBA-4E20-AD0F-EF5E856A21B5}" type="pres">
      <dgm:prSet presAssocID="{ED1A1410-8373-4B3C-888B-6733C5C5FE1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3B2E476-67DD-4A53-A6C1-66491645DF3E}" type="pres">
      <dgm:prSet presAssocID="{ED1A1410-8373-4B3C-888B-6733C5C5FE12}" presName="level2hierChild" presStyleCnt="0"/>
      <dgm:spPr/>
      <dgm:t>
        <a:bodyPr/>
        <a:lstStyle/>
        <a:p>
          <a:endParaRPr lang="uk-UA"/>
        </a:p>
      </dgm:t>
    </dgm:pt>
    <dgm:pt modelId="{3390BC08-9210-44BC-B17F-6D58309E8E14}" type="pres">
      <dgm:prSet presAssocID="{7019503A-5A53-4A6B-A9EB-304687665561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6A8A7DDA-93F5-45FA-B311-1E62A4EAAFDA}" type="pres">
      <dgm:prSet presAssocID="{7019503A-5A53-4A6B-A9EB-304687665561}" presName="connTx" presStyleLbl="parChTrans1D2" presStyleIdx="0" presStyleCnt="2"/>
      <dgm:spPr/>
      <dgm:t>
        <a:bodyPr/>
        <a:lstStyle/>
        <a:p>
          <a:endParaRPr lang="uk-UA"/>
        </a:p>
      </dgm:t>
    </dgm:pt>
    <dgm:pt modelId="{0E565F54-9EDE-4279-B401-6E66576382B6}" type="pres">
      <dgm:prSet presAssocID="{BEABD74E-DE16-4019-8B1C-0AEB9B571200}" presName="root2" presStyleCnt="0"/>
      <dgm:spPr/>
      <dgm:t>
        <a:bodyPr/>
        <a:lstStyle/>
        <a:p>
          <a:endParaRPr lang="uk-UA"/>
        </a:p>
      </dgm:t>
    </dgm:pt>
    <dgm:pt modelId="{78186E0E-3289-405E-8706-A65A92211601}" type="pres">
      <dgm:prSet presAssocID="{BEABD74E-DE16-4019-8B1C-0AEB9B57120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BB28B97-8A0D-496C-A60F-3AE761358A2F}" type="pres">
      <dgm:prSet presAssocID="{BEABD74E-DE16-4019-8B1C-0AEB9B571200}" presName="level3hierChild" presStyleCnt="0"/>
      <dgm:spPr/>
      <dgm:t>
        <a:bodyPr/>
        <a:lstStyle/>
        <a:p>
          <a:endParaRPr lang="uk-UA"/>
        </a:p>
      </dgm:t>
    </dgm:pt>
    <dgm:pt modelId="{76CA2F18-A37E-473F-8653-B4A2AB85E5AC}" type="pres">
      <dgm:prSet presAssocID="{FEF3987D-0044-4F6A-BEBB-1967B35BC2FE}" presName="conn2-1" presStyleLbl="parChTrans1D3" presStyleIdx="0" presStyleCnt="6"/>
      <dgm:spPr/>
      <dgm:t>
        <a:bodyPr/>
        <a:lstStyle/>
        <a:p>
          <a:endParaRPr lang="uk-UA"/>
        </a:p>
      </dgm:t>
    </dgm:pt>
    <dgm:pt modelId="{B7089C6E-6F4A-44CF-BE84-6EEF7F6A1019}" type="pres">
      <dgm:prSet presAssocID="{FEF3987D-0044-4F6A-BEBB-1967B35BC2FE}" presName="connTx" presStyleLbl="parChTrans1D3" presStyleIdx="0" presStyleCnt="6"/>
      <dgm:spPr/>
      <dgm:t>
        <a:bodyPr/>
        <a:lstStyle/>
        <a:p>
          <a:endParaRPr lang="uk-UA"/>
        </a:p>
      </dgm:t>
    </dgm:pt>
    <dgm:pt modelId="{AFBD8D90-FC6A-4D2C-9C01-11A2C633211D}" type="pres">
      <dgm:prSet presAssocID="{E78ED1D5-9AB3-4BDF-B9DD-67AC33CD26D4}" presName="root2" presStyleCnt="0"/>
      <dgm:spPr/>
      <dgm:t>
        <a:bodyPr/>
        <a:lstStyle/>
        <a:p>
          <a:endParaRPr lang="uk-UA"/>
        </a:p>
      </dgm:t>
    </dgm:pt>
    <dgm:pt modelId="{F2F3A36D-FFD1-487A-897D-29250630C2E1}" type="pres">
      <dgm:prSet presAssocID="{E78ED1D5-9AB3-4BDF-B9DD-67AC33CD26D4}" presName="LevelTwoTextNode" presStyleLbl="node3" presStyleIdx="0" presStyleCnt="6" custScaleX="20009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8DA2A7B-5BCD-4AF4-BE88-863D9194A2B5}" type="pres">
      <dgm:prSet presAssocID="{E78ED1D5-9AB3-4BDF-B9DD-67AC33CD26D4}" presName="level3hierChild" presStyleCnt="0"/>
      <dgm:spPr/>
      <dgm:t>
        <a:bodyPr/>
        <a:lstStyle/>
        <a:p>
          <a:endParaRPr lang="uk-UA"/>
        </a:p>
      </dgm:t>
    </dgm:pt>
    <dgm:pt modelId="{0988A8DB-8488-47EA-8B02-9EDB964B9359}" type="pres">
      <dgm:prSet presAssocID="{7D621316-E2E3-4A7A-A92A-43E36E42987D}" presName="conn2-1" presStyleLbl="parChTrans1D3" presStyleIdx="1" presStyleCnt="6"/>
      <dgm:spPr/>
      <dgm:t>
        <a:bodyPr/>
        <a:lstStyle/>
        <a:p>
          <a:endParaRPr lang="uk-UA"/>
        </a:p>
      </dgm:t>
    </dgm:pt>
    <dgm:pt modelId="{58FB763E-2FB5-4B7D-876C-E8C414FDBD34}" type="pres">
      <dgm:prSet presAssocID="{7D621316-E2E3-4A7A-A92A-43E36E42987D}" presName="connTx" presStyleLbl="parChTrans1D3" presStyleIdx="1" presStyleCnt="6"/>
      <dgm:spPr/>
      <dgm:t>
        <a:bodyPr/>
        <a:lstStyle/>
        <a:p>
          <a:endParaRPr lang="uk-UA"/>
        </a:p>
      </dgm:t>
    </dgm:pt>
    <dgm:pt modelId="{01D8E828-3DED-49D8-8152-D28A5C277247}" type="pres">
      <dgm:prSet presAssocID="{BBD54BC5-7994-43BE-8044-18EBBE45F1BF}" presName="root2" presStyleCnt="0"/>
      <dgm:spPr/>
      <dgm:t>
        <a:bodyPr/>
        <a:lstStyle/>
        <a:p>
          <a:endParaRPr lang="uk-UA"/>
        </a:p>
      </dgm:t>
    </dgm:pt>
    <dgm:pt modelId="{C49E2B49-9197-4AFD-8FF1-FF8961C0D1D9}" type="pres">
      <dgm:prSet presAssocID="{BBD54BC5-7994-43BE-8044-18EBBE45F1BF}" presName="LevelTwoTextNode" presStyleLbl="node3" presStyleIdx="1" presStyleCnt="6" custScaleX="20176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F0971B1-5111-4E5C-8B47-0A6E911F18D9}" type="pres">
      <dgm:prSet presAssocID="{BBD54BC5-7994-43BE-8044-18EBBE45F1BF}" presName="level3hierChild" presStyleCnt="0"/>
      <dgm:spPr/>
      <dgm:t>
        <a:bodyPr/>
        <a:lstStyle/>
        <a:p>
          <a:endParaRPr lang="uk-UA"/>
        </a:p>
      </dgm:t>
    </dgm:pt>
    <dgm:pt modelId="{7B52A03E-506C-4B8C-9C75-D1F745B68D8B}" type="pres">
      <dgm:prSet presAssocID="{437BC07F-D571-45C4-9408-59B2B93EEFF2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D65030E4-E139-4A95-803F-E8EE0D087451}" type="pres">
      <dgm:prSet presAssocID="{437BC07F-D571-45C4-9408-59B2B93EEFF2}" presName="connTx" presStyleLbl="parChTrans1D2" presStyleIdx="1" presStyleCnt="2"/>
      <dgm:spPr/>
      <dgm:t>
        <a:bodyPr/>
        <a:lstStyle/>
        <a:p>
          <a:endParaRPr lang="uk-UA"/>
        </a:p>
      </dgm:t>
    </dgm:pt>
    <dgm:pt modelId="{6C64F881-0104-46A0-B0E1-A9E3B6E95236}" type="pres">
      <dgm:prSet presAssocID="{5419259F-2CFA-4335-BF59-C9D522F196F7}" presName="root2" presStyleCnt="0"/>
      <dgm:spPr/>
      <dgm:t>
        <a:bodyPr/>
        <a:lstStyle/>
        <a:p>
          <a:endParaRPr lang="uk-UA"/>
        </a:p>
      </dgm:t>
    </dgm:pt>
    <dgm:pt modelId="{BF22FACC-0826-4EEC-9DB5-8DFEEFD9369B}" type="pres">
      <dgm:prSet presAssocID="{5419259F-2CFA-4335-BF59-C9D522F196F7}" presName="LevelTwoTextNode" presStyleLbl="node2" presStyleIdx="1" presStyleCnt="2" custScaleX="69661" custScaleY="18671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6C5F2D6-5DE5-451D-BEAF-DA89C9994740}" type="pres">
      <dgm:prSet presAssocID="{5419259F-2CFA-4335-BF59-C9D522F196F7}" presName="level3hierChild" presStyleCnt="0"/>
      <dgm:spPr/>
      <dgm:t>
        <a:bodyPr/>
        <a:lstStyle/>
        <a:p>
          <a:endParaRPr lang="uk-UA"/>
        </a:p>
      </dgm:t>
    </dgm:pt>
    <dgm:pt modelId="{E21BB5B3-F8CF-496D-828D-BDE5FB35353C}" type="pres">
      <dgm:prSet presAssocID="{C915FC8D-D0C2-4EA7-9583-E74898D62F10}" presName="conn2-1" presStyleLbl="parChTrans1D3" presStyleIdx="2" presStyleCnt="6"/>
      <dgm:spPr/>
      <dgm:t>
        <a:bodyPr/>
        <a:lstStyle/>
        <a:p>
          <a:endParaRPr lang="uk-UA"/>
        </a:p>
      </dgm:t>
    </dgm:pt>
    <dgm:pt modelId="{72812D4C-4EFE-4ABC-A7E7-CED006CD6838}" type="pres">
      <dgm:prSet presAssocID="{C915FC8D-D0C2-4EA7-9583-E74898D62F10}" presName="connTx" presStyleLbl="parChTrans1D3" presStyleIdx="2" presStyleCnt="6"/>
      <dgm:spPr/>
      <dgm:t>
        <a:bodyPr/>
        <a:lstStyle/>
        <a:p>
          <a:endParaRPr lang="uk-UA"/>
        </a:p>
      </dgm:t>
    </dgm:pt>
    <dgm:pt modelId="{24FB95C9-B9D8-4521-8EB1-0D177DD2105D}" type="pres">
      <dgm:prSet presAssocID="{9B636A30-EC97-4974-BE67-28EEA5972383}" presName="root2" presStyleCnt="0"/>
      <dgm:spPr/>
      <dgm:t>
        <a:bodyPr/>
        <a:lstStyle/>
        <a:p>
          <a:endParaRPr lang="uk-UA"/>
        </a:p>
      </dgm:t>
    </dgm:pt>
    <dgm:pt modelId="{7DC9A62A-2565-4070-B308-0D702BF78EB2}" type="pres">
      <dgm:prSet presAssocID="{9B636A30-EC97-4974-BE67-28EEA5972383}" presName="LevelTwoTextNode" presStyleLbl="node3" presStyleIdx="2" presStyleCnt="6" custScaleX="22819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FE365C2-0C7E-40A5-A5ED-36155633F859}" type="pres">
      <dgm:prSet presAssocID="{9B636A30-EC97-4974-BE67-28EEA5972383}" presName="level3hierChild" presStyleCnt="0"/>
      <dgm:spPr/>
      <dgm:t>
        <a:bodyPr/>
        <a:lstStyle/>
        <a:p>
          <a:endParaRPr lang="uk-UA"/>
        </a:p>
      </dgm:t>
    </dgm:pt>
    <dgm:pt modelId="{83C4BD07-A826-4ACB-9E28-28B5737A0FC8}" type="pres">
      <dgm:prSet presAssocID="{E0CB3A0F-BB9D-4D0E-8611-ABFA7BCC6CE6}" presName="conn2-1" presStyleLbl="parChTrans1D3" presStyleIdx="3" presStyleCnt="6"/>
      <dgm:spPr/>
      <dgm:t>
        <a:bodyPr/>
        <a:lstStyle/>
        <a:p>
          <a:endParaRPr lang="uk-UA"/>
        </a:p>
      </dgm:t>
    </dgm:pt>
    <dgm:pt modelId="{DB68A8C6-EAF2-43DE-A183-19F69797FC62}" type="pres">
      <dgm:prSet presAssocID="{E0CB3A0F-BB9D-4D0E-8611-ABFA7BCC6CE6}" presName="connTx" presStyleLbl="parChTrans1D3" presStyleIdx="3" presStyleCnt="6"/>
      <dgm:spPr/>
      <dgm:t>
        <a:bodyPr/>
        <a:lstStyle/>
        <a:p>
          <a:endParaRPr lang="uk-UA"/>
        </a:p>
      </dgm:t>
    </dgm:pt>
    <dgm:pt modelId="{112B1DF2-CDDF-4C0B-A880-8E1C0984FBDE}" type="pres">
      <dgm:prSet presAssocID="{50AEB11D-DD01-43D5-B6E8-575E4DC6CE70}" presName="root2" presStyleCnt="0"/>
      <dgm:spPr/>
      <dgm:t>
        <a:bodyPr/>
        <a:lstStyle/>
        <a:p>
          <a:endParaRPr lang="uk-UA"/>
        </a:p>
      </dgm:t>
    </dgm:pt>
    <dgm:pt modelId="{617CD87D-F6F7-4660-9D16-2617B6D934EA}" type="pres">
      <dgm:prSet presAssocID="{50AEB11D-DD01-43D5-B6E8-575E4DC6CE70}" presName="LevelTwoTextNode" presStyleLbl="node3" presStyleIdx="3" presStyleCnt="6" custScaleX="22801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028044C-EE4D-4FA2-8EB4-4E0F5B012B55}" type="pres">
      <dgm:prSet presAssocID="{50AEB11D-DD01-43D5-B6E8-575E4DC6CE70}" presName="level3hierChild" presStyleCnt="0"/>
      <dgm:spPr/>
      <dgm:t>
        <a:bodyPr/>
        <a:lstStyle/>
        <a:p>
          <a:endParaRPr lang="uk-UA"/>
        </a:p>
      </dgm:t>
    </dgm:pt>
    <dgm:pt modelId="{F65418C3-09C9-458E-9D50-274BCE3C039D}" type="pres">
      <dgm:prSet presAssocID="{FC4626E9-55F3-428F-8C3A-F08A8D3E7F75}" presName="conn2-1" presStyleLbl="parChTrans1D3" presStyleIdx="4" presStyleCnt="6"/>
      <dgm:spPr/>
      <dgm:t>
        <a:bodyPr/>
        <a:lstStyle/>
        <a:p>
          <a:endParaRPr lang="uk-UA"/>
        </a:p>
      </dgm:t>
    </dgm:pt>
    <dgm:pt modelId="{CBDAF584-3338-43CF-8D81-A5CB7B96994D}" type="pres">
      <dgm:prSet presAssocID="{FC4626E9-55F3-428F-8C3A-F08A8D3E7F75}" presName="connTx" presStyleLbl="parChTrans1D3" presStyleIdx="4" presStyleCnt="6"/>
      <dgm:spPr/>
      <dgm:t>
        <a:bodyPr/>
        <a:lstStyle/>
        <a:p>
          <a:endParaRPr lang="uk-UA"/>
        </a:p>
      </dgm:t>
    </dgm:pt>
    <dgm:pt modelId="{616E245F-A6E9-4636-9BA2-228D44CC6D0D}" type="pres">
      <dgm:prSet presAssocID="{2C2E8B1B-0FD4-49D4-8F94-AB8BBEBA7583}" presName="root2" presStyleCnt="0"/>
      <dgm:spPr/>
      <dgm:t>
        <a:bodyPr/>
        <a:lstStyle/>
        <a:p>
          <a:endParaRPr lang="uk-UA"/>
        </a:p>
      </dgm:t>
    </dgm:pt>
    <dgm:pt modelId="{CFED47C9-1C5F-4A5F-A77C-384CBEB12EE7}" type="pres">
      <dgm:prSet presAssocID="{2C2E8B1B-0FD4-49D4-8F94-AB8BBEBA7583}" presName="LevelTwoTextNode" presStyleLbl="node3" presStyleIdx="4" presStyleCnt="6" custScaleX="232102" custScaleY="12124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BA1B8D3-3E09-434A-A0E1-9215BA3B0874}" type="pres">
      <dgm:prSet presAssocID="{2C2E8B1B-0FD4-49D4-8F94-AB8BBEBA7583}" presName="level3hierChild" presStyleCnt="0"/>
      <dgm:spPr/>
      <dgm:t>
        <a:bodyPr/>
        <a:lstStyle/>
        <a:p>
          <a:endParaRPr lang="uk-UA"/>
        </a:p>
      </dgm:t>
    </dgm:pt>
    <dgm:pt modelId="{F54368D3-D66C-46EB-AEB4-8C164AF8BD1D}" type="pres">
      <dgm:prSet presAssocID="{AF9B7BC4-A75A-44AA-AAD3-EF47F538194D}" presName="conn2-1" presStyleLbl="parChTrans1D3" presStyleIdx="5" presStyleCnt="6"/>
      <dgm:spPr/>
      <dgm:t>
        <a:bodyPr/>
        <a:lstStyle/>
        <a:p>
          <a:endParaRPr lang="uk-UA"/>
        </a:p>
      </dgm:t>
    </dgm:pt>
    <dgm:pt modelId="{91031F0D-ED62-4446-85BD-E00A267430F2}" type="pres">
      <dgm:prSet presAssocID="{AF9B7BC4-A75A-44AA-AAD3-EF47F538194D}" presName="connTx" presStyleLbl="parChTrans1D3" presStyleIdx="5" presStyleCnt="6"/>
      <dgm:spPr/>
      <dgm:t>
        <a:bodyPr/>
        <a:lstStyle/>
        <a:p>
          <a:endParaRPr lang="uk-UA"/>
        </a:p>
      </dgm:t>
    </dgm:pt>
    <dgm:pt modelId="{C8CA7EC3-B329-496A-A503-91041993B3F1}" type="pres">
      <dgm:prSet presAssocID="{BC04A542-0ADB-49C6-B7BA-792368E63576}" presName="root2" presStyleCnt="0"/>
      <dgm:spPr/>
      <dgm:t>
        <a:bodyPr/>
        <a:lstStyle/>
        <a:p>
          <a:endParaRPr lang="uk-UA"/>
        </a:p>
      </dgm:t>
    </dgm:pt>
    <dgm:pt modelId="{B1ED62AB-AA35-4A6E-9533-D0DA12642986}" type="pres">
      <dgm:prSet presAssocID="{BC04A542-0ADB-49C6-B7BA-792368E63576}" presName="LevelTwoTextNode" presStyleLbl="node3" presStyleIdx="5" presStyleCnt="6" custScaleX="229979" custScaleY="5838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6A5286B-A862-41E4-B755-AF68BD7819BF}" type="pres">
      <dgm:prSet presAssocID="{BC04A542-0ADB-49C6-B7BA-792368E63576}" presName="level3hierChild" presStyleCnt="0"/>
      <dgm:spPr/>
      <dgm:t>
        <a:bodyPr/>
        <a:lstStyle/>
        <a:p>
          <a:endParaRPr lang="uk-UA"/>
        </a:p>
      </dgm:t>
    </dgm:pt>
  </dgm:ptLst>
  <dgm:cxnLst>
    <dgm:cxn modelId="{2207116C-0BD1-48FC-9F50-DC2A953C43CA}" type="presOf" srcId="{BEABD74E-DE16-4019-8B1C-0AEB9B571200}" destId="{78186E0E-3289-405E-8706-A65A92211601}" srcOrd="0" destOrd="0" presId="urn:microsoft.com/office/officeart/2008/layout/HorizontalMultiLevelHierarchy"/>
    <dgm:cxn modelId="{26394472-240D-400A-A712-00AAE82347FA}" type="presOf" srcId="{E0CB3A0F-BB9D-4D0E-8611-ABFA7BCC6CE6}" destId="{DB68A8C6-EAF2-43DE-A183-19F69797FC62}" srcOrd="1" destOrd="0" presId="urn:microsoft.com/office/officeart/2008/layout/HorizontalMultiLevelHierarchy"/>
    <dgm:cxn modelId="{F35FBE30-E6F2-498A-B1E8-EB239690ADB1}" srcId="{BEABD74E-DE16-4019-8B1C-0AEB9B571200}" destId="{BBD54BC5-7994-43BE-8044-18EBBE45F1BF}" srcOrd="1" destOrd="0" parTransId="{7D621316-E2E3-4A7A-A92A-43E36E42987D}" sibTransId="{5F091C53-C269-40B7-9F1F-1A0C84B98F30}"/>
    <dgm:cxn modelId="{400426D2-5AA1-4816-98BA-5EB6245B37EC}" type="presOf" srcId="{437BC07F-D571-45C4-9408-59B2B93EEFF2}" destId="{D65030E4-E139-4A95-803F-E8EE0D087451}" srcOrd="1" destOrd="0" presId="urn:microsoft.com/office/officeart/2008/layout/HorizontalMultiLevelHierarchy"/>
    <dgm:cxn modelId="{757AB622-1F8E-43EC-A4BE-543FD637A016}" srcId="{5419259F-2CFA-4335-BF59-C9D522F196F7}" destId="{BC04A542-0ADB-49C6-B7BA-792368E63576}" srcOrd="3" destOrd="0" parTransId="{AF9B7BC4-A75A-44AA-AAD3-EF47F538194D}" sibTransId="{61646142-EB8F-4AC7-94F2-01B6224D8AED}"/>
    <dgm:cxn modelId="{42AC07B7-209D-476B-B339-0FFE7979327C}" type="presOf" srcId="{BBD54BC5-7994-43BE-8044-18EBBE45F1BF}" destId="{C49E2B49-9197-4AFD-8FF1-FF8961C0D1D9}" srcOrd="0" destOrd="0" presId="urn:microsoft.com/office/officeart/2008/layout/HorizontalMultiLevelHierarchy"/>
    <dgm:cxn modelId="{8990A8D1-AC4E-47DF-8E87-804DC8858218}" type="presOf" srcId="{9B636A30-EC97-4974-BE67-28EEA5972383}" destId="{7DC9A62A-2565-4070-B308-0D702BF78EB2}" srcOrd="0" destOrd="0" presId="urn:microsoft.com/office/officeart/2008/layout/HorizontalMultiLevelHierarchy"/>
    <dgm:cxn modelId="{EB6030E5-130F-41F9-ADB1-7E1C70C9E276}" type="presOf" srcId="{ED1A1410-8373-4B3C-888B-6733C5C5FE12}" destId="{6B5D875F-1DBA-4E20-AD0F-EF5E856A21B5}" srcOrd="0" destOrd="0" presId="urn:microsoft.com/office/officeart/2008/layout/HorizontalMultiLevelHierarchy"/>
    <dgm:cxn modelId="{B7536E36-959F-4A06-84C7-456AC6C093F7}" type="presOf" srcId="{FC4626E9-55F3-428F-8C3A-F08A8D3E7F75}" destId="{F65418C3-09C9-458E-9D50-274BCE3C039D}" srcOrd="0" destOrd="0" presId="urn:microsoft.com/office/officeart/2008/layout/HorizontalMultiLevelHierarchy"/>
    <dgm:cxn modelId="{04CB307D-AE38-4AEE-817A-1E512CF1053E}" type="presOf" srcId="{7019503A-5A53-4A6B-A9EB-304687665561}" destId="{6A8A7DDA-93F5-45FA-B311-1E62A4EAAFDA}" srcOrd="1" destOrd="0" presId="urn:microsoft.com/office/officeart/2008/layout/HorizontalMultiLevelHierarchy"/>
    <dgm:cxn modelId="{98D49A90-D167-46BD-913F-D7BBD07FBE34}" type="presOf" srcId="{2C2E8B1B-0FD4-49D4-8F94-AB8BBEBA7583}" destId="{CFED47C9-1C5F-4A5F-A77C-384CBEB12EE7}" srcOrd="0" destOrd="0" presId="urn:microsoft.com/office/officeart/2008/layout/HorizontalMultiLevelHierarchy"/>
    <dgm:cxn modelId="{CD818AEC-5B12-4A52-B9C8-9831595F41E6}" type="presOf" srcId="{437BC07F-D571-45C4-9408-59B2B93EEFF2}" destId="{7B52A03E-506C-4B8C-9C75-D1F745B68D8B}" srcOrd="0" destOrd="0" presId="urn:microsoft.com/office/officeart/2008/layout/HorizontalMultiLevelHierarchy"/>
    <dgm:cxn modelId="{26AD96C1-1875-4443-A9AB-311A9A27A07B}" srcId="{BEABD74E-DE16-4019-8B1C-0AEB9B571200}" destId="{E78ED1D5-9AB3-4BDF-B9DD-67AC33CD26D4}" srcOrd="0" destOrd="0" parTransId="{FEF3987D-0044-4F6A-BEBB-1967B35BC2FE}" sibTransId="{E5B0B736-FF2C-4F5F-BBA5-D10F848D8325}"/>
    <dgm:cxn modelId="{742D4B95-A865-4B78-B32D-D6FAA046CCA4}" type="presOf" srcId="{6309E05A-83BA-4D8E-A5F5-0F0726CFD310}" destId="{21B24E4A-88AB-4A58-A350-1BB7C4B9F2AA}" srcOrd="0" destOrd="0" presId="urn:microsoft.com/office/officeart/2008/layout/HorizontalMultiLevelHierarchy"/>
    <dgm:cxn modelId="{FEFA691E-BC22-4854-B98E-460D6243EA54}" srcId="{ED1A1410-8373-4B3C-888B-6733C5C5FE12}" destId="{5419259F-2CFA-4335-BF59-C9D522F196F7}" srcOrd="1" destOrd="0" parTransId="{437BC07F-D571-45C4-9408-59B2B93EEFF2}" sibTransId="{072D9793-B276-4D1D-A7EA-056E075EEC7A}"/>
    <dgm:cxn modelId="{3FE713C5-C186-46AA-9D70-C4D5337F504B}" srcId="{5419259F-2CFA-4335-BF59-C9D522F196F7}" destId="{9B636A30-EC97-4974-BE67-28EEA5972383}" srcOrd="0" destOrd="0" parTransId="{C915FC8D-D0C2-4EA7-9583-E74898D62F10}" sibTransId="{075FD35A-89EA-4132-AF3C-55D6E8A57224}"/>
    <dgm:cxn modelId="{69DC6B96-89C9-4928-BB5A-78D97093EB62}" type="presOf" srcId="{E78ED1D5-9AB3-4BDF-B9DD-67AC33CD26D4}" destId="{F2F3A36D-FFD1-487A-897D-29250630C2E1}" srcOrd="0" destOrd="0" presId="urn:microsoft.com/office/officeart/2008/layout/HorizontalMultiLevelHierarchy"/>
    <dgm:cxn modelId="{402A8250-0EDC-4A16-B2CD-D4A3DA36BA02}" type="presOf" srcId="{5419259F-2CFA-4335-BF59-C9D522F196F7}" destId="{BF22FACC-0826-4EEC-9DB5-8DFEEFD9369B}" srcOrd="0" destOrd="0" presId="urn:microsoft.com/office/officeart/2008/layout/HorizontalMultiLevelHierarchy"/>
    <dgm:cxn modelId="{6DF54BEB-FDF8-4176-8970-DFDBB3961B14}" type="presOf" srcId="{BC04A542-0ADB-49C6-B7BA-792368E63576}" destId="{B1ED62AB-AA35-4A6E-9533-D0DA12642986}" srcOrd="0" destOrd="0" presId="urn:microsoft.com/office/officeart/2008/layout/HorizontalMultiLevelHierarchy"/>
    <dgm:cxn modelId="{00955122-11DF-42EC-9ABA-E71FB6CC6E9E}" type="presOf" srcId="{FEF3987D-0044-4F6A-BEBB-1967B35BC2FE}" destId="{76CA2F18-A37E-473F-8653-B4A2AB85E5AC}" srcOrd="0" destOrd="0" presId="urn:microsoft.com/office/officeart/2008/layout/HorizontalMultiLevelHierarchy"/>
    <dgm:cxn modelId="{3108FDEC-A8BA-4D64-B1FA-CF7C0DFA39EC}" type="presOf" srcId="{E0CB3A0F-BB9D-4D0E-8611-ABFA7BCC6CE6}" destId="{83C4BD07-A826-4ACB-9E28-28B5737A0FC8}" srcOrd="0" destOrd="0" presId="urn:microsoft.com/office/officeart/2008/layout/HorizontalMultiLevelHierarchy"/>
    <dgm:cxn modelId="{3CCD0AFA-64C9-4AAF-A20C-2DB302DF8A04}" type="presOf" srcId="{C915FC8D-D0C2-4EA7-9583-E74898D62F10}" destId="{72812D4C-4EFE-4ABC-A7E7-CED006CD6838}" srcOrd="1" destOrd="0" presId="urn:microsoft.com/office/officeart/2008/layout/HorizontalMultiLevelHierarchy"/>
    <dgm:cxn modelId="{B30906F0-1C46-4136-87FC-C38DE4B4F1C5}" type="presOf" srcId="{FC4626E9-55F3-428F-8C3A-F08A8D3E7F75}" destId="{CBDAF584-3338-43CF-8D81-A5CB7B96994D}" srcOrd="1" destOrd="0" presId="urn:microsoft.com/office/officeart/2008/layout/HorizontalMultiLevelHierarchy"/>
    <dgm:cxn modelId="{AA977D1E-EFC7-45F4-805B-B68CFA215178}" type="presOf" srcId="{AF9B7BC4-A75A-44AA-AAD3-EF47F538194D}" destId="{F54368D3-D66C-46EB-AEB4-8C164AF8BD1D}" srcOrd="0" destOrd="0" presId="urn:microsoft.com/office/officeart/2008/layout/HorizontalMultiLevelHierarchy"/>
    <dgm:cxn modelId="{C1C782A8-0A67-447F-993D-F1EE81E83BF8}" type="presOf" srcId="{50AEB11D-DD01-43D5-B6E8-575E4DC6CE70}" destId="{617CD87D-F6F7-4660-9D16-2617B6D934EA}" srcOrd="0" destOrd="0" presId="urn:microsoft.com/office/officeart/2008/layout/HorizontalMultiLevelHierarchy"/>
    <dgm:cxn modelId="{198317B7-8920-4B1E-AE3D-B3EFF897E128}" type="presOf" srcId="{AF9B7BC4-A75A-44AA-AAD3-EF47F538194D}" destId="{91031F0D-ED62-4446-85BD-E00A267430F2}" srcOrd="1" destOrd="0" presId="urn:microsoft.com/office/officeart/2008/layout/HorizontalMultiLevelHierarchy"/>
    <dgm:cxn modelId="{3D0BEE59-593D-493A-8148-6E391C38C61E}" type="presOf" srcId="{7D621316-E2E3-4A7A-A92A-43E36E42987D}" destId="{0988A8DB-8488-47EA-8B02-9EDB964B9359}" srcOrd="0" destOrd="0" presId="urn:microsoft.com/office/officeart/2008/layout/HorizontalMultiLevelHierarchy"/>
    <dgm:cxn modelId="{45371E57-F6FB-4720-B17E-9207FBDEAF79}" srcId="{6309E05A-83BA-4D8E-A5F5-0F0726CFD310}" destId="{ED1A1410-8373-4B3C-888B-6733C5C5FE12}" srcOrd="0" destOrd="0" parTransId="{6CFED3AE-5A7E-4ABA-AD8D-D84CA1F8DC60}" sibTransId="{54FE8885-DA7A-4D58-958A-C63D02515C99}"/>
    <dgm:cxn modelId="{C00CA727-234A-4166-86FC-6F3920B0DB05}" srcId="{ED1A1410-8373-4B3C-888B-6733C5C5FE12}" destId="{BEABD74E-DE16-4019-8B1C-0AEB9B571200}" srcOrd="0" destOrd="0" parTransId="{7019503A-5A53-4A6B-A9EB-304687665561}" sibTransId="{6A2503A9-3D8D-47DA-9F7A-B611F8E395CB}"/>
    <dgm:cxn modelId="{7866CAA1-13A2-4F23-82C3-FAD05AD6B71D}" srcId="{5419259F-2CFA-4335-BF59-C9D522F196F7}" destId="{50AEB11D-DD01-43D5-B6E8-575E4DC6CE70}" srcOrd="1" destOrd="0" parTransId="{E0CB3A0F-BB9D-4D0E-8611-ABFA7BCC6CE6}" sibTransId="{90194707-0AAD-4A96-91D9-11CA5B6C63B5}"/>
    <dgm:cxn modelId="{AA14B0E0-98BA-4FE4-AC55-065B87BDDD40}" type="presOf" srcId="{7019503A-5A53-4A6B-A9EB-304687665561}" destId="{3390BC08-9210-44BC-B17F-6D58309E8E14}" srcOrd="0" destOrd="0" presId="urn:microsoft.com/office/officeart/2008/layout/HorizontalMultiLevelHierarchy"/>
    <dgm:cxn modelId="{E27ED504-484A-4EC1-A559-17A8D150EA1C}" type="presOf" srcId="{7D621316-E2E3-4A7A-A92A-43E36E42987D}" destId="{58FB763E-2FB5-4B7D-876C-E8C414FDBD34}" srcOrd="1" destOrd="0" presId="urn:microsoft.com/office/officeart/2008/layout/HorizontalMultiLevelHierarchy"/>
    <dgm:cxn modelId="{A5B047A8-BBE9-4E84-90BB-888E4E3C9CED}" type="presOf" srcId="{FEF3987D-0044-4F6A-BEBB-1967B35BC2FE}" destId="{B7089C6E-6F4A-44CF-BE84-6EEF7F6A1019}" srcOrd="1" destOrd="0" presId="urn:microsoft.com/office/officeart/2008/layout/HorizontalMultiLevelHierarchy"/>
    <dgm:cxn modelId="{CBFC503B-2B35-4536-97C9-BC3848C18D23}" type="presOf" srcId="{C915FC8D-D0C2-4EA7-9583-E74898D62F10}" destId="{E21BB5B3-F8CF-496D-828D-BDE5FB35353C}" srcOrd="0" destOrd="0" presId="urn:microsoft.com/office/officeart/2008/layout/HorizontalMultiLevelHierarchy"/>
    <dgm:cxn modelId="{13D595E7-4F6A-4BF1-90EE-426E3958DFC4}" srcId="{5419259F-2CFA-4335-BF59-C9D522F196F7}" destId="{2C2E8B1B-0FD4-49D4-8F94-AB8BBEBA7583}" srcOrd="2" destOrd="0" parTransId="{FC4626E9-55F3-428F-8C3A-F08A8D3E7F75}" sibTransId="{AF50E68B-9978-4E9B-8A3C-CCCD409BC0AB}"/>
    <dgm:cxn modelId="{75683444-2F03-4EE3-9FCE-5898EF964BE7}" type="presParOf" srcId="{21B24E4A-88AB-4A58-A350-1BB7C4B9F2AA}" destId="{12D88BDD-007A-459E-999D-CD4C78C76B94}" srcOrd="0" destOrd="0" presId="urn:microsoft.com/office/officeart/2008/layout/HorizontalMultiLevelHierarchy"/>
    <dgm:cxn modelId="{59DF9809-A835-4C23-BCD3-92F70D3F90FA}" type="presParOf" srcId="{12D88BDD-007A-459E-999D-CD4C78C76B94}" destId="{6B5D875F-1DBA-4E20-AD0F-EF5E856A21B5}" srcOrd="0" destOrd="0" presId="urn:microsoft.com/office/officeart/2008/layout/HorizontalMultiLevelHierarchy"/>
    <dgm:cxn modelId="{3209FC4A-B8BE-4F10-B85B-9926178439D9}" type="presParOf" srcId="{12D88BDD-007A-459E-999D-CD4C78C76B94}" destId="{63B2E476-67DD-4A53-A6C1-66491645DF3E}" srcOrd="1" destOrd="0" presId="urn:microsoft.com/office/officeart/2008/layout/HorizontalMultiLevelHierarchy"/>
    <dgm:cxn modelId="{3AAEC178-92EC-4CF0-9276-BA9290E346CF}" type="presParOf" srcId="{63B2E476-67DD-4A53-A6C1-66491645DF3E}" destId="{3390BC08-9210-44BC-B17F-6D58309E8E14}" srcOrd="0" destOrd="0" presId="urn:microsoft.com/office/officeart/2008/layout/HorizontalMultiLevelHierarchy"/>
    <dgm:cxn modelId="{D3439220-FF50-4E97-AFFC-AD796D138CFD}" type="presParOf" srcId="{3390BC08-9210-44BC-B17F-6D58309E8E14}" destId="{6A8A7DDA-93F5-45FA-B311-1E62A4EAAFDA}" srcOrd="0" destOrd="0" presId="urn:microsoft.com/office/officeart/2008/layout/HorizontalMultiLevelHierarchy"/>
    <dgm:cxn modelId="{BCFBC5E8-7FD2-467B-A3F3-80AE083CF8E6}" type="presParOf" srcId="{63B2E476-67DD-4A53-A6C1-66491645DF3E}" destId="{0E565F54-9EDE-4279-B401-6E66576382B6}" srcOrd="1" destOrd="0" presId="urn:microsoft.com/office/officeart/2008/layout/HorizontalMultiLevelHierarchy"/>
    <dgm:cxn modelId="{8EDD72C7-0B6D-4B1D-A6F9-1F5C2B3CA89C}" type="presParOf" srcId="{0E565F54-9EDE-4279-B401-6E66576382B6}" destId="{78186E0E-3289-405E-8706-A65A92211601}" srcOrd="0" destOrd="0" presId="urn:microsoft.com/office/officeart/2008/layout/HorizontalMultiLevelHierarchy"/>
    <dgm:cxn modelId="{27DC0962-AD32-49F8-86F9-A466C4011F8E}" type="presParOf" srcId="{0E565F54-9EDE-4279-B401-6E66576382B6}" destId="{BBB28B97-8A0D-496C-A60F-3AE761358A2F}" srcOrd="1" destOrd="0" presId="urn:microsoft.com/office/officeart/2008/layout/HorizontalMultiLevelHierarchy"/>
    <dgm:cxn modelId="{18944EAE-A913-4722-88A3-33D5DCE29EC4}" type="presParOf" srcId="{BBB28B97-8A0D-496C-A60F-3AE761358A2F}" destId="{76CA2F18-A37E-473F-8653-B4A2AB85E5AC}" srcOrd="0" destOrd="0" presId="urn:microsoft.com/office/officeart/2008/layout/HorizontalMultiLevelHierarchy"/>
    <dgm:cxn modelId="{C16C813D-1A1A-406C-B71E-17332C75CED3}" type="presParOf" srcId="{76CA2F18-A37E-473F-8653-B4A2AB85E5AC}" destId="{B7089C6E-6F4A-44CF-BE84-6EEF7F6A1019}" srcOrd="0" destOrd="0" presId="urn:microsoft.com/office/officeart/2008/layout/HorizontalMultiLevelHierarchy"/>
    <dgm:cxn modelId="{B7AE3D9C-8F52-48DE-929C-C75DC31AD089}" type="presParOf" srcId="{BBB28B97-8A0D-496C-A60F-3AE761358A2F}" destId="{AFBD8D90-FC6A-4D2C-9C01-11A2C633211D}" srcOrd="1" destOrd="0" presId="urn:microsoft.com/office/officeart/2008/layout/HorizontalMultiLevelHierarchy"/>
    <dgm:cxn modelId="{4F5F7639-1617-4566-9DDC-3EF6D507006A}" type="presParOf" srcId="{AFBD8D90-FC6A-4D2C-9C01-11A2C633211D}" destId="{F2F3A36D-FFD1-487A-897D-29250630C2E1}" srcOrd="0" destOrd="0" presId="urn:microsoft.com/office/officeart/2008/layout/HorizontalMultiLevelHierarchy"/>
    <dgm:cxn modelId="{B6F9C135-B9DE-4616-AF30-D2C8D809C6DF}" type="presParOf" srcId="{AFBD8D90-FC6A-4D2C-9C01-11A2C633211D}" destId="{F8DA2A7B-5BCD-4AF4-BE88-863D9194A2B5}" srcOrd="1" destOrd="0" presId="urn:microsoft.com/office/officeart/2008/layout/HorizontalMultiLevelHierarchy"/>
    <dgm:cxn modelId="{28C44284-C50B-4FE9-A1DD-033910FFF7C8}" type="presParOf" srcId="{BBB28B97-8A0D-496C-A60F-3AE761358A2F}" destId="{0988A8DB-8488-47EA-8B02-9EDB964B9359}" srcOrd="2" destOrd="0" presId="urn:microsoft.com/office/officeart/2008/layout/HorizontalMultiLevelHierarchy"/>
    <dgm:cxn modelId="{78196058-E176-4D21-8220-B72E5C6E38B4}" type="presParOf" srcId="{0988A8DB-8488-47EA-8B02-9EDB964B9359}" destId="{58FB763E-2FB5-4B7D-876C-E8C414FDBD34}" srcOrd="0" destOrd="0" presId="urn:microsoft.com/office/officeart/2008/layout/HorizontalMultiLevelHierarchy"/>
    <dgm:cxn modelId="{6253287F-34E1-4703-834B-08DA7B1328B3}" type="presParOf" srcId="{BBB28B97-8A0D-496C-A60F-3AE761358A2F}" destId="{01D8E828-3DED-49D8-8152-D28A5C277247}" srcOrd="3" destOrd="0" presId="urn:microsoft.com/office/officeart/2008/layout/HorizontalMultiLevelHierarchy"/>
    <dgm:cxn modelId="{6F2121D7-A4B0-40AD-8FB5-974B26E5C852}" type="presParOf" srcId="{01D8E828-3DED-49D8-8152-D28A5C277247}" destId="{C49E2B49-9197-4AFD-8FF1-FF8961C0D1D9}" srcOrd="0" destOrd="0" presId="urn:microsoft.com/office/officeart/2008/layout/HorizontalMultiLevelHierarchy"/>
    <dgm:cxn modelId="{41CB5895-9E41-4434-BBB4-A218FC1D47FA}" type="presParOf" srcId="{01D8E828-3DED-49D8-8152-D28A5C277247}" destId="{DF0971B1-5111-4E5C-8B47-0A6E911F18D9}" srcOrd="1" destOrd="0" presId="urn:microsoft.com/office/officeart/2008/layout/HorizontalMultiLevelHierarchy"/>
    <dgm:cxn modelId="{A996D00D-97F9-4227-A7B6-9FE96CD1D511}" type="presParOf" srcId="{63B2E476-67DD-4A53-A6C1-66491645DF3E}" destId="{7B52A03E-506C-4B8C-9C75-D1F745B68D8B}" srcOrd="2" destOrd="0" presId="urn:microsoft.com/office/officeart/2008/layout/HorizontalMultiLevelHierarchy"/>
    <dgm:cxn modelId="{4047933D-6899-440B-B5A1-93F05D9DEFD9}" type="presParOf" srcId="{7B52A03E-506C-4B8C-9C75-D1F745B68D8B}" destId="{D65030E4-E139-4A95-803F-E8EE0D087451}" srcOrd="0" destOrd="0" presId="urn:microsoft.com/office/officeart/2008/layout/HorizontalMultiLevelHierarchy"/>
    <dgm:cxn modelId="{E0EA8909-18D4-43F4-9FA1-798EFA795CAC}" type="presParOf" srcId="{63B2E476-67DD-4A53-A6C1-66491645DF3E}" destId="{6C64F881-0104-46A0-B0E1-A9E3B6E95236}" srcOrd="3" destOrd="0" presId="urn:microsoft.com/office/officeart/2008/layout/HorizontalMultiLevelHierarchy"/>
    <dgm:cxn modelId="{0A73AD6F-0B2F-46A0-8EEC-727A6C4A2A50}" type="presParOf" srcId="{6C64F881-0104-46A0-B0E1-A9E3B6E95236}" destId="{BF22FACC-0826-4EEC-9DB5-8DFEEFD9369B}" srcOrd="0" destOrd="0" presId="urn:microsoft.com/office/officeart/2008/layout/HorizontalMultiLevelHierarchy"/>
    <dgm:cxn modelId="{C686BF13-66C6-4662-AA8E-E9D88B003B05}" type="presParOf" srcId="{6C64F881-0104-46A0-B0E1-A9E3B6E95236}" destId="{06C5F2D6-5DE5-451D-BEAF-DA89C9994740}" srcOrd="1" destOrd="0" presId="urn:microsoft.com/office/officeart/2008/layout/HorizontalMultiLevelHierarchy"/>
    <dgm:cxn modelId="{584496C9-00D3-42A8-A242-D8E1D95A807A}" type="presParOf" srcId="{06C5F2D6-5DE5-451D-BEAF-DA89C9994740}" destId="{E21BB5B3-F8CF-496D-828D-BDE5FB35353C}" srcOrd="0" destOrd="0" presId="urn:microsoft.com/office/officeart/2008/layout/HorizontalMultiLevelHierarchy"/>
    <dgm:cxn modelId="{35BFCA13-D753-4A71-A994-24ECD71E2200}" type="presParOf" srcId="{E21BB5B3-F8CF-496D-828D-BDE5FB35353C}" destId="{72812D4C-4EFE-4ABC-A7E7-CED006CD6838}" srcOrd="0" destOrd="0" presId="urn:microsoft.com/office/officeart/2008/layout/HorizontalMultiLevelHierarchy"/>
    <dgm:cxn modelId="{B26AC291-F5CB-4CA1-9B3C-B9E0C2EBB109}" type="presParOf" srcId="{06C5F2D6-5DE5-451D-BEAF-DA89C9994740}" destId="{24FB95C9-B9D8-4521-8EB1-0D177DD2105D}" srcOrd="1" destOrd="0" presId="urn:microsoft.com/office/officeart/2008/layout/HorizontalMultiLevelHierarchy"/>
    <dgm:cxn modelId="{AFB83E81-BD13-4E23-8874-D52077933AD2}" type="presParOf" srcId="{24FB95C9-B9D8-4521-8EB1-0D177DD2105D}" destId="{7DC9A62A-2565-4070-B308-0D702BF78EB2}" srcOrd="0" destOrd="0" presId="urn:microsoft.com/office/officeart/2008/layout/HorizontalMultiLevelHierarchy"/>
    <dgm:cxn modelId="{16525DAA-A90D-4DE4-973A-F79FE0FA9B93}" type="presParOf" srcId="{24FB95C9-B9D8-4521-8EB1-0D177DD2105D}" destId="{0FE365C2-0C7E-40A5-A5ED-36155633F859}" srcOrd="1" destOrd="0" presId="urn:microsoft.com/office/officeart/2008/layout/HorizontalMultiLevelHierarchy"/>
    <dgm:cxn modelId="{189B9910-8E72-4515-9F58-7361F2325E63}" type="presParOf" srcId="{06C5F2D6-5DE5-451D-BEAF-DA89C9994740}" destId="{83C4BD07-A826-4ACB-9E28-28B5737A0FC8}" srcOrd="2" destOrd="0" presId="urn:microsoft.com/office/officeart/2008/layout/HorizontalMultiLevelHierarchy"/>
    <dgm:cxn modelId="{66186711-F274-4986-AF3C-E3CAAADC95FB}" type="presParOf" srcId="{83C4BD07-A826-4ACB-9E28-28B5737A0FC8}" destId="{DB68A8C6-EAF2-43DE-A183-19F69797FC62}" srcOrd="0" destOrd="0" presId="urn:microsoft.com/office/officeart/2008/layout/HorizontalMultiLevelHierarchy"/>
    <dgm:cxn modelId="{B418F1AC-1935-4E52-9E1A-CFB3EA8D7F7A}" type="presParOf" srcId="{06C5F2D6-5DE5-451D-BEAF-DA89C9994740}" destId="{112B1DF2-CDDF-4C0B-A880-8E1C0984FBDE}" srcOrd="3" destOrd="0" presId="urn:microsoft.com/office/officeart/2008/layout/HorizontalMultiLevelHierarchy"/>
    <dgm:cxn modelId="{E8394391-DF90-403F-AA12-B5F25D03216F}" type="presParOf" srcId="{112B1DF2-CDDF-4C0B-A880-8E1C0984FBDE}" destId="{617CD87D-F6F7-4660-9D16-2617B6D934EA}" srcOrd="0" destOrd="0" presId="urn:microsoft.com/office/officeart/2008/layout/HorizontalMultiLevelHierarchy"/>
    <dgm:cxn modelId="{4A9D7AF1-284E-40D7-BBC2-4DB9B33E14FE}" type="presParOf" srcId="{112B1DF2-CDDF-4C0B-A880-8E1C0984FBDE}" destId="{E028044C-EE4D-4FA2-8EB4-4E0F5B012B55}" srcOrd="1" destOrd="0" presId="urn:microsoft.com/office/officeart/2008/layout/HorizontalMultiLevelHierarchy"/>
    <dgm:cxn modelId="{D7D8F956-B546-4F2B-8081-3B53BD8CD954}" type="presParOf" srcId="{06C5F2D6-5DE5-451D-BEAF-DA89C9994740}" destId="{F65418C3-09C9-458E-9D50-274BCE3C039D}" srcOrd="4" destOrd="0" presId="urn:microsoft.com/office/officeart/2008/layout/HorizontalMultiLevelHierarchy"/>
    <dgm:cxn modelId="{25AB1D8F-C1A5-45C1-AC98-D26C26B8BC29}" type="presParOf" srcId="{F65418C3-09C9-458E-9D50-274BCE3C039D}" destId="{CBDAF584-3338-43CF-8D81-A5CB7B96994D}" srcOrd="0" destOrd="0" presId="urn:microsoft.com/office/officeart/2008/layout/HorizontalMultiLevelHierarchy"/>
    <dgm:cxn modelId="{71A66287-D8CD-4377-B8B3-C38821FEDC19}" type="presParOf" srcId="{06C5F2D6-5DE5-451D-BEAF-DA89C9994740}" destId="{616E245F-A6E9-4636-9BA2-228D44CC6D0D}" srcOrd="5" destOrd="0" presId="urn:microsoft.com/office/officeart/2008/layout/HorizontalMultiLevelHierarchy"/>
    <dgm:cxn modelId="{8121E91F-F1B4-476E-87B0-24A3781BEDCC}" type="presParOf" srcId="{616E245F-A6E9-4636-9BA2-228D44CC6D0D}" destId="{CFED47C9-1C5F-4A5F-A77C-384CBEB12EE7}" srcOrd="0" destOrd="0" presId="urn:microsoft.com/office/officeart/2008/layout/HorizontalMultiLevelHierarchy"/>
    <dgm:cxn modelId="{D82FFDA2-2D3E-4FF6-B4EE-2A65CCDD2F59}" type="presParOf" srcId="{616E245F-A6E9-4636-9BA2-228D44CC6D0D}" destId="{CBA1B8D3-3E09-434A-A0E1-9215BA3B0874}" srcOrd="1" destOrd="0" presId="urn:microsoft.com/office/officeart/2008/layout/HorizontalMultiLevelHierarchy"/>
    <dgm:cxn modelId="{12FDEBA0-FC9E-4128-A028-6C0FEA82FFFF}" type="presParOf" srcId="{06C5F2D6-5DE5-451D-BEAF-DA89C9994740}" destId="{F54368D3-D66C-46EB-AEB4-8C164AF8BD1D}" srcOrd="6" destOrd="0" presId="urn:microsoft.com/office/officeart/2008/layout/HorizontalMultiLevelHierarchy"/>
    <dgm:cxn modelId="{93F30F80-DEF5-4562-A1A6-435E78492D29}" type="presParOf" srcId="{F54368D3-D66C-46EB-AEB4-8C164AF8BD1D}" destId="{91031F0D-ED62-4446-85BD-E00A267430F2}" srcOrd="0" destOrd="0" presId="urn:microsoft.com/office/officeart/2008/layout/HorizontalMultiLevelHierarchy"/>
    <dgm:cxn modelId="{651A7627-9B59-4A1C-BDB0-09F02CF046B6}" type="presParOf" srcId="{06C5F2D6-5DE5-451D-BEAF-DA89C9994740}" destId="{C8CA7EC3-B329-496A-A503-91041993B3F1}" srcOrd="7" destOrd="0" presId="urn:microsoft.com/office/officeart/2008/layout/HorizontalMultiLevelHierarchy"/>
    <dgm:cxn modelId="{DA487AAF-82EF-49DD-863A-57A2AE637423}" type="presParOf" srcId="{C8CA7EC3-B329-496A-A503-91041993B3F1}" destId="{B1ED62AB-AA35-4A6E-9533-D0DA12642986}" srcOrd="0" destOrd="0" presId="urn:microsoft.com/office/officeart/2008/layout/HorizontalMultiLevelHierarchy"/>
    <dgm:cxn modelId="{3A0F5E77-1F1F-4C5D-8755-3B5EBAC170D2}" type="presParOf" srcId="{C8CA7EC3-B329-496A-A503-91041993B3F1}" destId="{96A5286B-A862-41E4-B755-AF68BD7819B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368D3-D66C-46EB-AEB4-8C164AF8BD1D}">
      <dsp:nvSpPr>
        <dsp:cNvPr id="0" name=""/>
        <dsp:cNvSpPr/>
      </dsp:nvSpPr>
      <dsp:spPr>
        <a:xfrm>
          <a:off x="2675595" y="3274186"/>
          <a:ext cx="444055" cy="1341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027" y="0"/>
              </a:lnTo>
              <a:lnTo>
                <a:pt x="222027" y="1341119"/>
              </a:lnTo>
              <a:lnTo>
                <a:pt x="444055" y="134111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862305" y="3909428"/>
        <a:ext cx="70636" cy="70636"/>
      </dsp:txXfrm>
    </dsp:sp>
    <dsp:sp modelId="{F65418C3-09C9-458E-9D50-274BCE3C039D}">
      <dsp:nvSpPr>
        <dsp:cNvPr id="0" name=""/>
        <dsp:cNvSpPr/>
      </dsp:nvSpPr>
      <dsp:spPr>
        <a:xfrm>
          <a:off x="2675595" y="3274186"/>
          <a:ext cx="444055" cy="5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027" y="0"/>
              </a:lnTo>
              <a:lnTo>
                <a:pt x="222027" y="563923"/>
              </a:lnTo>
              <a:lnTo>
                <a:pt x="444055" y="5639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879679" y="3538204"/>
        <a:ext cx="35888" cy="35888"/>
      </dsp:txXfrm>
    </dsp:sp>
    <dsp:sp modelId="{83C4BD07-A826-4ACB-9E28-28B5737A0FC8}">
      <dsp:nvSpPr>
        <dsp:cNvPr id="0" name=""/>
        <dsp:cNvSpPr/>
      </dsp:nvSpPr>
      <dsp:spPr>
        <a:xfrm>
          <a:off x="2675595" y="2920062"/>
          <a:ext cx="444055" cy="354124"/>
        </a:xfrm>
        <a:custGeom>
          <a:avLst/>
          <a:gdLst/>
          <a:ahLst/>
          <a:cxnLst/>
          <a:rect l="0" t="0" r="0" b="0"/>
          <a:pathLst>
            <a:path>
              <a:moveTo>
                <a:pt x="0" y="354124"/>
              </a:moveTo>
              <a:lnTo>
                <a:pt x="222027" y="354124"/>
              </a:lnTo>
              <a:lnTo>
                <a:pt x="222027" y="0"/>
              </a:lnTo>
              <a:lnTo>
                <a:pt x="444055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883424" y="3082925"/>
        <a:ext cx="28398" cy="28398"/>
      </dsp:txXfrm>
    </dsp:sp>
    <dsp:sp modelId="{E21BB5B3-F8CF-496D-828D-BDE5FB35353C}">
      <dsp:nvSpPr>
        <dsp:cNvPr id="0" name=""/>
        <dsp:cNvSpPr/>
      </dsp:nvSpPr>
      <dsp:spPr>
        <a:xfrm>
          <a:off x="2675595" y="2073919"/>
          <a:ext cx="444055" cy="1200267"/>
        </a:xfrm>
        <a:custGeom>
          <a:avLst/>
          <a:gdLst/>
          <a:ahLst/>
          <a:cxnLst/>
          <a:rect l="0" t="0" r="0" b="0"/>
          <a:pathLst>
            <a:path>
              <a:moveTo>
                <a:pt x="0" y="1200267"/>
              </a:moveTo>
              <a:lnTo>
                <a:pt x="222027" y="1200267"/>
              </a:lnTo>
              <a:lnTo>
                <a:pt x="222027" y="0"/>
              </a:lnTo>
              <a:lnTo>
                <a:pt x="444055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865628" y="2642058"/>
        <a:ext cx="63988" cy="63988"/>
      </dsp:txXfrm>
    </dsp:sp>
    <dsp:sp modelId="{7B52A03E-506C-4B8C-9C75-D1F745B68D8B}">
      <dsp:nvSpPr>
        <dsp:cNvPr id="0" name=""/>
        <dsp:cNvSpPr/>
      </dsp:nvSpPr>
      <dsp:spPr>
        <a:xfrm>
          <a:off x="684871" y="2186185"/>
          <a:ext cx="444055" cy="1088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027" y="0"/>
              </a:lnTo>
              <a:lnTo>
                <a:pt x="222027" y="1088001"/>
              </a:lnTo>
              <a:lnTo>
                <a:pt x="444055" y="108800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877520" y="2700808"/>
        <a:ext cx="58756" cy="58756"/>
      </dsp:txXfrm>
    </dsp:sp>
    <dsp:sp modelId="{0988A8DB-8488-47EA-8B02-9EDB964B9359}">
      <dsp:nvSpPr>
        <dsp:cNvPr id="0" name=""/>
        <dsp:cNvSpPr/>
      </dsp:nvSpPr>
      <dsp:spPr>
        <a:xfrm>
          <a:off x="3349205" y="804705"/>
          <a:ext cx="444055" cy="42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027" y="0"/>
              </a:lnTo>
              <a:lnTo>
                <a:pt x="222027" y="423071"/>
              </a:lnTo>
              <a:lnTo>
                <a:pt x="444055" y="42307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555900" y="1000907"/>
        <a:ext cx="30666" cy="30666"/>
      </dsp:txXfrm>
    </dsp:sp>
    <dsp:sp modelId="{76CA2F18-A37E-473F-8653-B4A2AB85E5AC}">
      <dsp:nvSpPr>
        <dsp:cNvPr id="0" name=""/>
        <dsp:cNvSpPr/>
      </dsp:nvSpPr>
      <dsp:spPr>
        <a:xfrm>
          <a:off x="3349205" y="381633"/>
          <a:ext cx="444055" cy="423071"/>
        </a:xfrm>
        <a:custGeom>
          <a:avLst/>
          <a:gdLst/>
          <a:ahLst/>
          <a:cxnLst/>
          <a:rect l="0" t="0" r="0" b="0"/>
          <a:pathLst>
            <a:path>
              <a:moveTo>
                <a:pt x="0" y="423071"/>
              </a:moveTo>
              <a:lnTo>
                <a:pt x="222027" y="423071"/>
              </a:lnTo>
              <a:lnTo>
                <a:pt x="222027" y="0"/>
              </a:lnTo>
              <a:lnTo>
                <a:pt x="444055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555900" y="577836"/>
        <a:ext cx="30666" cy="30666"/>
      </dsp:txXfrm>
    </dsp:sp>
    <dsp:sp modelId="{3390BC08-9210-44BC-B17F-6D58309E8E14}">
      <dsp:nvSpPr>
        <dsp:cNvPr id="0" name=""/>
        <dsp:cNvSpPr/>
      </dsp:nvSpPr>
      <dsp:spPr>
        <a:xfrm>
          <a:off x="684871" y="804705"/>
          <a:ext cx="444055" cy="1381480"/>
        </a:xfrm>
        <a:custGeom>
          <a:avLst/>
          <a:gdLst/>
          <a:ahLst/>
          <a:cxnLst/>
          <a:rect l="0" t="0" r="0" b="0"/>
          <a:pathLst>
            <a:path>
              <a:moveTo>
                <a:pt x="0" y="1381480"/>
              </a:moveTo>
              <a:lnTo>
                <a:pt x="222027" y="1381480"/>
              </a:lnTo>
              <a:lnTo>
                <a:pt x="222027" y="0"/>
              </a:lnTo>
              <a:lnTo>
                <a:pt x="44405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870621" y="1459168"/>
        <a:ext cx="72554" cy="72554"/>
      </dsp:txXfrm>
    </dsp:sp>
    <dsp:sp modelId="{6B5D875F-1DBA-4E20-AD0F-EF5E856A21B5}">
      <dsp:nvSpPr>
        <dsp:cNvPr id="0" name=""/>
        <dsp:cNvSpPr/>
      </dsp:nvSpPr>
      <dsp:spPr>
        <a:xfrm rot="16200000">
          <a:off x="-1434939" y="1847728"/>
          <a:ext cx="3562707" cy="676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СЕД</a:t>
          </a:r>
          <a:endParaRPr lang="uk-UA" sz="4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1434939" y="1847728"/>
        <a:ext cx="3562707" cy="676914"/>
      </dsp:txXfrm>
    </dsp:sp>
    <dsp:sp modelId="{78186E0E-3289-405E-8706-A65A92211601}">
      <dsp:nvSpPr>
        <dsp:cNvPr id="0" name=""/>
        <dsp:cNvSpPr/>
      </dsp:nvSpPr>
      <dsp:spPr>
        <a:xfrm>
          <a:off x="1128926" y="466248"/>
          <a:ext cx="2220279" cy="676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solidFill>
                <a:srgbClr val="002060"/>
              </a:solidFill>
            </a:rPr>
            <a:t>документування</a:t>
          </a:r>
          <a:endParaRPr lang="uk-UA" sz="2000" kern="1200" dirty="0">
            <a:solidFill>
              <a:srgbClr val="002060"/>
            </a:solidFill>
          </a:endParaRPr>
        </a:p>
      </dsp:txBody>
      <dsp:txXfrm>
        <a:off x="1128926" y="466248"/>
        <a:ext cx="2220279" cy="676914"/>
      </dsp:txXfrm>
    </dsp:sp>
    <dsp:sp modelId="{F2F3A36D-FFD1-487A-897D-29250630C2E1}">
      <dsp:nvSpPr>
        <dsp:cNvPr id="0" name=""/>
        <dsp:cNvSpPr/>
      </dsp:nvSpPr>
      <dsp:spPr>
        <a:xfrm>
          <a:off x="3793261" y="43176"/>
          <a:ext cx="4442556" cy="676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solidFill>
                <a:srgbClr val="002060"/>
              </a:solidFill>
            </a:rPr>
            <a:t>реєстрація всіх документів, що надходять, з подальшим скеруванням на розгляд до керівництва чи відповідальних осіб</a:t>
          </a:r>
          <a:endParaRPr lang="uk-UA" sz="1600" b="1" kern="1200" dirty="0">
            <a:solidFill>
              <a:srgbClr val="002060"/>
            </a:solidFill>
          </a:endParaRPr>
        </a:p>
      </dsp:txBody>
      <dsp:txXfrm>
        <a:off x="3793261" y="43176"/>
        <a:ext cx="4442556" cy="676914"/>
      </dsp:txXfrm>
    </dsp:sp>
    <dsp:sp modelId="{C49E2B49-9197-4AFD-8FF1-FF8961C0D1D9}">
      <dsp:nvSpPr>
        <dsp:cNvPr id="0" name=""/>
        <dsp:cNvSpPr/>
      </dsp:nvSpPr>
      <dsp:spPr>
        <a:xfrm>
          <a:off x="3793261" y="889319"/>
          <a:ext cx="4479701" cy="676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solidFill>
                <a:srgbClr val="002060"/>
              </a:solidFill>
            </a:rPr>
            <a:t>забезпечення життєвого циклу документів (його створення, зберігання версій, публікацій, блокування доступу до вилучення документа)</a:t>
          </a:r>
          <a:endParaRPr lang="uk-UA" sz="1600" b="1" kern="1200" dirty="0">
            <a:solidFill>
              <a:srgbClr val="002060"/>
            </a:solidFill>
          </a:endParaRPr>
        </a:p>
      </dsp:txBody>
      <dsp:txXfrm>
        <a:off x="3793261" y="889319"/>
        <a:ext cx="4479701" cy="676914"/>
      </dsp:txXfrm>
    </dsp:sp>
    <dsp:sp modelId="{BF22FACC-0826-4EEC-9DB5-8DFEEFD9369B}">
      <dsp:nvSpPr>
        <dsp:cNvPr id="0" name=""/>
        <dsp:cNvSpPr/>
      </dsp:nvSpPr>
      <dsp:spPr>
        <a:xfrm>
          <a:off x="1128926" y="2642250"/>
          <a:ext cx="1546668" cy="1263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solidFill>
                <a:srgbClr val="002060"/>
              </a:solidFill>
            </a:rPr>
            <a:t>організація документо-обігу</a:t>
          </a:r>
          <a:endParaRPr lang="uk-UA" sz="2000" kern="1200" dirty="0">
            <a:solidFill>
              <a:srgbClr val="002060"/>
            </a:solidFill>
          </a:endParaRPr>
        </a:p>
      </dsp:txBody>
      <dsp:txXfrm>
        <a:off x="1128926" y="2642250"/>
        <a:ext cx="1546668" cy="1263873"/>
      </dsp:txXfrm>
    </dsp:sp>
    <dsp:sp modelId="{7DC9A62A-2565-4070-B308-0D702BF78EB2}">
      <dsp:nvSpPr>
        <dsp:cNvPr id="0" name=""/>
        <dsp:cNvSpPr/>
      </dsp:nvSpPr>
      <dsp:spPr>
        <a:xfrm>
          <a:off x="3119651" y="1735462"/>
          <a:ext cx="5066587" cy="676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solidFill>
                <a:srgbClr val="002060"/>
              </a:solidFill>
            </a:rPr>
            <a:t>забезпечення автоматизованого контролю за рухом документів з моменту їх отримання або створення до завершення виконання</a:t>
          </a:r>
          <a:endParaRPr lang="uk-UA" sz="1600" b="1" kern="1200" dirty="0">
            <a:solidFill>
              <a:srgbClr val="002060"/>
            </a:solidFill>
          </a:endParaRPr>
        </a:p>
      </dsp:txBody>
      <dsp:txXfrm>
        <a:off x="3119651" y="1735462"/>
        <a:ext cx="5066587" cy="676914"/>
      </dsp:txXfrm>
    </dsp:sp>
    <dsp:sp modelId="{617CD87D-F6F7-4660-9D16-2617B6D934EA}">
      <dsp:nvSpPr>
        <dsp:cNvPr id="0" name=""/>
        <dsp:cNvSpPr/>
      </dsp:nvSpPr>
      <dsp:spPr>
        <a:xfrm>
          <a:off x="3119651" y="2581605"/>
          <a:ext cx="5062458" cy="676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smtClean="0">
              <a:solidFill>
                <a:srgbClr val="002060"/>
              </a:solidFill>
            </a:rPr>
            <a:t>забезпечення централізованого зберігання текстів документів, в електронній формі та їх графічні зображення, а також усіх супутніх матеріалів</a:t>
          </a:r>
          <a:endParaRPr lang="uk-UA" sz="1500" b="1" kern="1200" dirty="0">
            <a:solidFill>
              <a:srgbClr val="002060"/>
            </a:solidFill>
          </a:endParaRPr>
        </a:p>
      </dsp:txBody>
      <dsp:txXfrm>
        <a:off x="3119651" y="2581605"/>
        <a:ext cx="5062458" cy="676914"/>
      </dsp:txXfrm>
    </dsp:sp>
    <dsp:sp modelId="{CFED47C9-1C5F-4A5F-A77C-384CBEB12EE7}">
      <dsp:nvSpPr>
        <dsp:cNvPr id="0" name=""/>
        <dsp:cNvSpPr/>
      </dsp:nvSpPr>
      <dsp:spPr>
        <a:xfrm>
          <a:off x="3119651" y="3427748"/>
          <a:ext cx="5153311" cy="820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solidFill>
                <a:srgbClr val="002060"/>
              </a:solidFill>
            </a:rPr>
            <a:t>організація індивідуальної та спільної змістовної роботи з документами та підтримку ефективного керування доступом до документів, можливість визначення ролей для кожного працівника</a:t>
          </a:r>
          <a:endParaRPr lang="uk-UA" sz="1600" b="1" kern="1200" dirty="0">
            <a:solidFill>
              <a:srgbClr val="002060"/>
            </a:solidFill>
          </a:endParaRPr>
        </a:p>
      </dsp:txBody>
      <dsp:txXfrm>
        <a:off x="3119651" y="3427748"/>
        <a:ext cx="5153311" cy="820724"/>
      </dsp:txXfrm>
    </dsp:sp>
    <dsp:sp modelId="{B1ED62AB-AA35-4A6E-9533-D0DA12642986}">
      <dsp:nvSpPr>
        <dsp:cNvPr id="0" name=""/>
        <dsp:cNvSpPr/>
      </dsp:nvSpPr>
      <dsp:spPr>
        <a:xfrm>
          <a:off x="3119651" y="4417701"/>
          <a:ext cx="5106175" cy="3952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solidFill>
                <a:srgbClr val="002060"/>
              </a:solidFill>
            </a:rPr>
            <a:t>можливість відстеження версій/під версій документа</a:t>
          </a:r>
          <a:endParaRPr lang="uk-UA" sz="1600" b="1" kern="1200" dirty="0">
            <a:solidFill>
              <a:srgbClr val="002060"/>
            </a:solidFill>
          </a:endParaRPr>
        </a:p>
      </dsp:txBody>
      <dsp:txXfrm>
        <a:off x="3119651" y="4417701"/>
        <a:ext cx="5106175" cy="395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BB645-B415-4067-B654-480BFE70C120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70BA3-4C3A-40AB-92AB-C9EF6859CC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0368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02D962-C8E7-4E14-A2D4-12FD46DD6AA7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D2862B-DD36-4B42-AC34-D13572DCACC4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140968"/>
            <a:ext cx="7772400" cy="1780108"/>
          </a:xfrm>
        </p:spPr>
        <p:txBody>
          <a:bodyPr>
            <a:noAutofit/>
          </a:bodyPr>
          <a:lstStyle/>
          <a:p>
            <a:r>
              <a:rPr lang="uk-UA" sz="3400" b="1" dirty="0">
                <a:solidFill>
                  <a:schemeClr val="bg1"/>
                </a:solidFill>
              </a:rPr>
              <a:t>Про виконання </a:t>
            </a:r>
            <a:r>
              <a:rPr lang="uk-UA" sz="3400" b="1" dirty="0" smtClean="0">
                <a:solidFill>
                  <a:schemeClr val="bg1"/>
                </a:solidFill>
              </a:rPr>
              <a:t/>
            </a:r>
            <a:br>
              <a:rPr lang="uk-UA" sz="3400" b="1" dirty="0" smtClean="0">
                <a:solidFill>
                  <a:schemeClr val="bg1"/>
                </a:solidFill>
              </a:rPr>
            </a:br>
            <a:r>
              <a:rPr lang="uk-UA" sz="3400" b="1" dirty="0" smtClean="0">
                <a:solidFill>
                  <a:schemeClr val="bg1"/>
                </a:solidFill>
              </a:rPr>
              <a:t>вимог </a:t>
            </a:r>
            <a:r>
              <a:rPr lang="uk-UA" sz="3400" b="1" dirty="0">
                <a:solidFill>
                  <a:schemeClr val="bg1"/>
                </a:solidFill>
              </a:rPr>
              <a:t>та оформлення документації відповідно до </a:t>
            </a:r>
            <a:r>
              <a:rPr lang="uk-UA" sz="3400" b="1" dirty="0" smtClean="0">
                <a:solidFill>
                  <a:schemeClr val="bg1"/>
                </a:solidFill>
              </a:rPr>
              <a:t>Інструкції </a:t>
            </a:r>
            <a:r>
              <a:rPr lang="uk-UA" sz="3400" b="1" dirty="0">
                <a:solidFill>
                  <a:schemeClr val="bg1"/>
                </a:solidFill>
              </a:rPr>
              <a:t>з діловодства </a:t>
            </a:r>
            <a:r>
              <a:rPr lang="uk-UA" sz="3400" b="1" dirty="0" smtClean="0">
                <a:solidFill>
                  <a:schemeClr val="bg1"/>
                </a:solidFill>
              </a:rPr>
              <a:t>у </a:t>
            </a:r>
            <a:r>
              <a:rPr lang="uk-UA" sz="3400" b="1" dirty="0">
                <a:solidFill>
                  <a:schemeClr val="bg1"/>
                </a:solidFill>
              </a:rPr>
              <a:t>закладах загальної середньої освіти </a:t>
            </a:r>
            <a:r>
              <a:rPr lang="uk-UA" sz="3400" b="1" dirty="0" smtClean="0">
                <a:solidFill>
                  <a:schemeClr val="bg1"/>
                </a:solidFill>
              </a:rPr>
              <a:t/>
            </a:r>
            <a:br>
              <a:rPr lang="uk-UA" sz="3400" b="1" dirty="0" smtClean="0">
                <a:solidFill>
                  <a:schemeClr val="bg1"/>
                </a:solidFill>
              </a:rPr>
            </a:br>
            <a:r>
              <a:rPr lang="uk-UA" sz="3400" b="1" dirty="0" smtClean="0">
                <a:solidFill>
                  <a:schemeClr val="bg1"/>
                </a:solidFill>
              </a:rPr>
              <a:t>(</a:t>
            </a:r>
            <a:r>
              <a:rPr lang="uk-UA" sz="3400" b="1" dirty="0">
                <a:solidFill>
                  <a:schemeClr val="bg1"/>
                </a:solidFill>
              </a:rPr>
              <a:t>наказ МОН України від 25.06.2018 №676 «Про затвердження Інструкції з діловодства у закладах загальної середньої освіти</a:t>
            </a:r>
            <a:r>
              <a:rPr lang="uk-UA" sz="3400" b="1" dirty="0" smtClean="0">
                <a:solidFill>
                  <a:schemeClr val="bg1"/>
                </a:solidFill>
              </a:rPr>
              <a:t>»)  </a:t>
            </a:r>
            <a:endParaRPr lang="uk-UA" sz="34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085184"/>
            <a:ext cx="6400800" cy="1473200"/>
          </a:xfrm>
        </p:spPr>
        <p:txBody>
          <a:bodyPr/>
          <a:lstStyle/>
          <a:p>
            <a:pPr algn="r"/>
            <a:endParaRPr lang="uk-UA" b="1" dirty="0" smtClean="0"/>
          </a:p>
          <a:p>
            <a:pPr algn="r"/>
            <a:r>
              <a:rPr lang="uk-UA" b="1" dirty="0" smtClean="0">
                <a:solidFill>
                  <a:srgbClr val="002060"/>
                </a:solidFill>
              </a:rPr>
              <a:t>Валерія </a:t>
            </a:r>
            <a:r>
              <a:rPr lang="uk-UA" b="1" dirty="0" err="1" smtClean="0">
                <a:solidFill>
                  <a:srgbClr val="002060"/>
                </a:solidFill>
              </a:rPr>
              <a:t>Дуднік</a:t>
            </a:r>
            <a:r>
              <a:rPr lang="uk-UA" b="1" dirty="0" smtClean="0">
                <a:solidFill>
                  <a:srgbClr val="002060"/>
                </a:solidFill>
              </a:rPr>
              <a:t>, </a:t>
            </a:r>
          </a:p>
          <a:p>
            <a:pPr algn="r"/>
            <a:r>
              <a:rPr lang="uk-UA" b="1" dirty="0">
                <a:solidFill>
                  <a:srgbClr val="002060"/>
                </a:solidFill>
              </a:rPr>
              <a:t>з</a:t>
            </a:r>
            <a:r>
              <a:rPr lang="uk-UA" b="1" dirty="0" smtClean="0">
                <a:solidFill>
                  <a:srgbClr val="002060"/>
                </a:solidFill>
              </a:rPr>
              <a:t>авідувач сектору контролю та організаційно-документального забезпечення</a:t>
            </a:r>
            <a:endParaRPr lang="uk-UA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29181"/>
            <a:ext cx="1692000" cy="126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0743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4536504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/>
              <a:t>5 жовтня 2018 року набрав чинності наказ Міністерства освіти і науки України </a:t>
            </a:r>
            <a:endParaRPr lang="uk-UA" sz="2800" b="1" dirty="0" smtClean="0"/>
          </a:p>
          <a:p>
            <a:pPr marL="0" indent="0" algn="ctr">
              <a:buNone/>
            </a:pPr>
            <a:r>
              <a:rPr lang="uk-UA" sz="2800" b="1" dirty="0" smtClean="0"/>
              <a:t>«</a:t>
            </a:r>
            <a:r>
              <a:rPr lang="uk-UA" sz="2800" b="1" dirty="0"/>
              <a:t>Про затвердження Інструкції з діловодства у закладах загальної середньої освіти» </a:t>
            </a:r>
            <a:endParaRPr lang="uk-UA" sz="2800" b="1" dirty="0" smtClean="0"/>
          </a:p>
          <a:p>
            <a:pPr marL="0" indent="0" algn="ctr">
              <a:buNone/>
            </a:pPr>
            <a:r>
              <a:rPr lang="uk-UA" sz="2800" b="1" dirty="0" smtClean="0"/>
              <a:t>від </a:t>
            </a:r>
            <a:r>
              <a:rPr lang="uk-UA" sz="2800" b="1" dirty="0"/>
              <a:t>25 червня 2018 р. </a:t>
            </a:r>
            <a:r>
              <a:rPr lang="uk-UA" sz="2800" b="1" dirty="0" smtClean="0"/>
              <a:t>№676 </a:t>
            </a:r>
            <a:endParaRPr lang="uk-UA" sz="2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513" y="2564904"/>
            <a:ext cx="3528000" cy="401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9400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204864"/>
            <a:ext cx="8064895" cy="3921299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/>
              <a:t>«</a:t>
            </a:r>
            <a:r>
              <a:rPr lang="uk-UA" sz="2800" dirty="0"/>
              <a:t>BAS Документообіг КОРП</a:t>
            </a:r>
            <a:r>
              <a:rPr lang="uk-UA" sz="2800" dirty="0" smtClean="0"/>
              <a:t>»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«</a:t>
            </a:r>
            <a:r>
              <a:rPr lang="uk-UA" sz="2800" dirty="0"/>
              <a:t>Канцелярія</a:t>
            </a:r>
            <a:r>
              <a:rPr lang="uk-UA" sz="2800" dirty="0" smtClean="0"/>
              <a:t>»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«</a:t>
            </a:r>
            <a:r>
              <a:rPr lang="uk-UA" sz="2800" dirty="0"/>
              <a:t>Система електронного документообігу </a:t>
            </a:r>
            <a:r>
              <a:rPr lang="uk-UA" sz="2800" dirty="0" err="1"/>
              <a:t>AlmexECM</a:t>
            </a:r>
            <a:r>
              <a:rPr lang="uk-UA" sz="2800" dirty="0" smtClean="0"/>
              <a:t>»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err="1" smtClean="0"/>
              <a:t>Megapolis</a:t>
            </a:r>
            <a:r>
              <a:rPr lang="uk-UA" sz="2800" dirty="0"/>
              <a:t>. </a:t>
            </a:r>
            <a:r>
              <a:rPr lang="uk-UA" sz="2800" dirty="0" smtClean="0"/>
              <a:t>Документообіг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OPTIMA-WorkFlow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АСКОД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Док </a:t>
            </a:r>
            <a:r>
              <a:rPr lang="uk-UA" sz="2800" dirty="0" err="1" smtClean="0"/>
              <a:t>Проф</a:t>
            </a:r>
            <a:endParaRPr lang="uk-UA" sz="2800" dirty="0" smtClean="0"/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el-Dok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Системи </a:t>
            </a:r>
            <a:r>
              <a:rPr lang="uk-UA" dirty="0"/>
              <a:t>електронного документообігу </a:t>
            </a:r>
          </a:p>
        </p:txBody>
      </p:sp>
      <p:pic>
        <p:nvPicPr>
          <p:cNvPr id="4" name="Рисунок 3" descr="http://www.softline.kiev.ua/images/products/logo_documentooborot_u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077" y="5898593"/>
            <a:ext cx="2382520" cy="5994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Картинки по запросу АСК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Картинки по запросу АСКОД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194" y="4288000"/>
            <a:ext cx="1271588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89240"/>
            <a:ext cx="1866131" cy="71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51" y="4288000"/>
            <a:ext cx="1800000" cy="87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3420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Завдання систем </a:t>
            </a:r>
            <a:r>
              <a:rPr lang="uk-UA" sz="3600" b="1" dirty="0"/>
              <a:t>електронного документообігу</a:t>
            </a:r>
            <a:r>
              <a:rPr lang="uk-UA" sz="3600" b="1" dirty="0" smtClean="0"/>
              <a:t>: </a:t>
            </a:r>
            <a:endParaRPr lang="uk-UA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28632813"/>
              </p:ext>
            </p:extLst>
          </p:nvPr>
        </p:nvGraphicFramePr>
        <p:xfrm>
          <a:off x="395536" y="1556792"/>
          <a:ext cx="8280920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6359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709</TotalTime>
  <Words>174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Про виконання  вимог та оформлення документації відповідно до Інструкції з діловодства у закладах загальної середньої освіти  (наказ МОН України від 25.06.2018 №676 «Про затвердження Інструкції з діловодства у закладах загальної середньої освіти»)  </vt:lpstr>
      <vt:lpstr>Презентация PowerPoint</vt:lpstr>
      <vt:lpstr>Системи електронного документообігу </vt:lpstr>
      <vt:lpstr>Завдання систем електронного документообігу: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school541_2</dc:creator>
  <cp:lastModifiedBy>school541_2</cp:lastModifiedBy>
  <cp:revision>15</cp:revision>
  <cp:lastPrinted>2019-12-21T07:20:42Z</cp:lastPrinted>
  <dcterms:created xsi:type="dcterms:W3CDTF">2019-12-17T06:51:20Z</dcterms:created>
  <dcterms:modified xsi:type="dcterms:W3CDTF">2019-12-23T06:41:42Z</dcterms:modified>
</cp:coreProperties>
</file>