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94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EBEE66-3FE0-41F7-A33A-3D97A8B37ADA}" type="doc">
      <dgm:prSet loTypeId="urn:microsoft.com/office/officeart/2005/8/layout/hierarchy2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97B08DCD-0594-41F1-A7B2-775A7F2C01A5}">
      <dgm:prSet phldrT="[Текст]"/>
      <dgm:spPr/>
      <dgm:t>
        <a:bodyPr/>
        <a:lstStyle/>
        <a:p>
          <a:r>
            <a:rPr lang="uk-UA" b="1" dirty="0" smtClean="0"/>
            <a:t>Вчителів фізичної культури - 233</a:t>
          </a:r>
          <a:endParaRPr lang="uk-UA" b="1" dirty="0"/>
        </a:p>
      </dgm:t>
    </dgm:pt>
    <dgm:pt modelId="{8BC85BAC-1FC6-4186-8DD6-B4F16C3E29A8}" type="parTrans" cxnId="{446C4BBE-1A8E-43ED-A482-78E89B382461}">
      <dgm:prSet/>
      <dgm:spPr/>
      <dgm:t>
        <a:bodyPr/>
        <a:lstStyle/>
        <a:p>
          <a:endParaRPr lang="uk-UA"/>
        </a:p>
      </dgm:t>
    </dgm:pt>
    <dgm:pt modelId="{67F09411-9D58-420A-8693-0C015B6F9341}" type="sibTrans" cxnId="{446C4BBE-1A8E-43ED-A482-78E89B382461}">
      <dgm:prSet/>
      <dgm:spPr/>
      <dgm:t>
        <a:bodyPr/>
        <a:lstStyle/>
        <a:p>
          <a:endParaRPr lang="uk-UA"/>
        </a:p>
      </dgm:t>
    </dgm:pt>
    <dgm:pt modelId="{781BC920-2B2A-4041-BDED-14763FCAC286}">
      <dgm:prSet phldrT="[Текст]"/>
      <dgm:spPr/>
      <dgm:t>
        <a:bodyPr/>
        <a:lstStyle/>
        <a:p>
          <a:r>
            <a:rPr lang="uk-UA" b="1" dirty="0" smtClean="0"/>
            <a:t>Вища категорія, педагогічні </a:t>
          </a:r>
          <a:r>
            <a:rPr lang="uk-UA" b="1" dirty="0" smtClean="0"/>
            <a:t>звання</a:t>
          </a:r>
          <a:endParaRPr lang="uk-UA" b="1" dirty="0"/>
        </a:p>
      </dgm:t>
    </dgm:pt>
    <dgm:pt modelId="{C49D44B9-E023-4D4D-BB07-7908BA544DC5}" type="parTrans" cxnId="{EC1785FE-ED20-4472-82EF-5AFF5736BF8B}">
      <dgm:prSet/>
      <dgm:spPr/>
      <dgm:t>
        <a:bodyPr/>
        <a:lstStyle/>
        <a:p>
          <a:endParaRPr lang="uk-UA"/>
        </a:p>
      </dgm:t>
    </dgm:pt>
    <dgm:pt modelId="{F288E0D3-2074-4F1B-83F2-6A728E3BF9D0}" type="sibTrans" cxnId="{EC1785FE-ED20-4472-82EF-5AFF5736BF8B}">
      <dgm:prSet/>
      <dgm:spPr/>
      <dgm:t>
        <a:bodyPr/>
        <a:lstStyle/>
        <a:p>
          <a:endParaRPr lang="uk-UA"/>
        </a:p>
      </dgm:t>
    </dgm:pt>
    <dgm:pt modelId="{9F4255D6-F229-47BE-96D8-2478042316E7}">
      <dgm:prSet phldrT="[Текст]"/>
      <dgm:spPr/>
      <dgm:t>
        <a:bodyPr/>
        <a:lstStyle/>
        <a:p>
          <a:r>
            <a:rPr lang="uk-UA" b="1" i="1" dirty="0" smtClean="0"/>
            <a:t>54%</a:t>
          </a:r>
          <a:endParaRPr lang="uk-UA" b="1" i="1" dirty="0"/>
        </a:p>
      </dgm:t>
    </dgm:pt>
    <dgm:pt modelId="{E5172F29-7C51-403F-A43F-3C30BF9B5904}" type="parTrans" cxnId="{F5F4513A-9801-428E-99AC-FF260B924A5E}">
      <dgm:prSet/>
      <dgm:spPr/>
      <dgm:t>
        <a:bodyPr/>
        <a:lstStyle/>
        <a:p>
          <a:endParaRPr lang="uk-UA"/>
        </a:p>
      </dgm:t>
    </dgm:pt>
    <dgm:pt modelId="{402ACACB-0137-489B-9C6A-914D9469CAC0}" type="sibTrans" cxnId="{F5F4513A-9801-428E-99AC-FF260B924A5E}">
      <dgm:prSet/>
      <dgm:spPr/>
      <dgm:t>
        <a:bodyPr/>
        <a:lstStyle/>
        <a:p>
          <a:endParaRPr lang="uk-UA"/>
        </a:p>
      </dgm:t>
    </dgm:pt>
    <dgm:pt modelId="{866CCF44-25B3-48BF-8927-13247510DEAD}">
      <dgm:prSet phldrT="[Текст]"/>
      <dgm:spPr/>
      <dgm:t>
        <a:bodyPr/>
        <a:lstStyle/>
        <a:p>
          <a:r>
            <a:rPr lang="uk-UA" b="1" dirty="0" smtClean="0"/>
            <a:t>І, ІІ, спеціаліст</a:t>
          </a:r>
          <a:endParaRPr lang="uk-UA" b="1" dirty="0"/>
        </a:p>
      </dgm:t>
    </dgm:pt>
    <dgm:pt modelId="{B6E9EDC9-24A0-41A6-A563-56C2E6FE690A}" type="parTrans" cxnId="{73536B83-8A29-497E-9BA4-8198DE3EF384}">
      <dgm:prSet/>
      <dgm:spPr/>
      <dgm:t>
        <a:bodyPr/>
        <a:lstStyle/>
        <a:p>
          <a:endParaRPr lang="uk-UA"/>
        </a:p>
      </dgm:t>
    </dgm:pt>
    <dgm:pt modelId="{72AB3954-BA48-4C5F-BC5F-225FAAC3BBC9}" type="sibTrans" cxnId="{73536B83-8A29-497E-9BA4-8198DE3EF384}">
      <dgm:prSet/>
      <dgm:spPr/>
      <dgm:t>
        <a:bodyPr/>
        <a:lstStyle/>
        <a:p>
          <a:endParaRPr lang="uk-UA"/>
        </a:p>
      </dgm:t>
    </dgm:pt>
    <dgm:pt modelId="{B54F1A2E-02F2-4E4C-A901-148DF34396E1}">
      <dgm:prSet phldrT="[Текст]"/>
      <dgm:spPr/>
      <dgm:t>
        <a:bodyPr/>
        <a:lstStyle/>
        <a:p>
          <a:r>
            <a:rPr lang="uk-UA" b="1" i="1" dirty="0" smtClean="0"/>
            <a:t>46%</a:t>
          </a:r>
          <a:endParaRPr lang="uk-UA" b="1" i="1" dirty="0"/>
        </a:p>
      </dgm:t>
    </dgm:pt>
    <dgm:pt modelId="{E99E2197-C87C-463A-AFD2-3D1736B80FB5}" type="parTrans" cxnId="{2026169F-0B85-4283-895C-9323CE80E4D1}">
      <dgm:prSet/>
      <dgm:spPr/>
      <dgm:t>
        <a:bodyPr/>
        <a:lstStyle/>
        <a:p>
          <a:endParaRPr lang="uk-UA"/>
        </a:p>
      </dgm:t>
    </dgm:pt>
    <dgm:pt modelId="{F96C7FFD-FD50-4CD7-80AD-91109784B1AD}" type="sibTrans" cxnId="{2026169F-0B85-4283-895C-9323CE80E4D1}">
      <dgm:prSet/>
      <dgm:spPr/>
      <dgm:t>
        <a:bodyPr/>
        <a:lstStyle/>
        <a:p>
          <a:endParaRPr lang="uk-UA"/>
        </a:p>
      </dgm:t>
    </dgm:pt>
    <dgm:pt modelId="{2F2E3980-B9F0-4F36-A691-F983BEDFA9BF}" type="pres">
      <dgm:prSet presAssocID="{58EBEE66-3FE0-41F7-A33A-3D97A8B37AD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A57F8-6D89-407E-9FAA-118399772D5E}" type="pres">
      <dgm:prSet presAssocID="{97B08DCD-0594-41F1-A7B2-775A7F2C01A5}" presName="root1" presStyleCnt="0"/>
      <dgm:spPr/>
    </dgm:pt>
    <dgm:pt modelId="{95B75164-CCE3-4067-BC44-6B17567EF6D7}" type="pres">
      <dgm:prSet presAssocID="{97B08DCD-0594-41F1-A7B2-775A7F2C01A5}" presName="LevelOneTextNode" presStyleLbl="node0" presStyleIdx="0" presStyleCnt="1" custScaleY="204939" custLinFactNeighborX="-203" custLinFactNeighborY="4265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5675C59-DE01-4F81-9754-586611F2A5AC}" type="pres">
      <dgm:prSet presAssocID="{97B08DCD-0594-41F1-A7B2-775A7F2C01A5}" presName="level2hierChild" presStyleCnt="0"/>
      <dgm:spPr/>
    </dgm:pt>
    <dgm:pt modelId="{A4DA5DC2-7B8D-4C1B-A97C-DB5E0A5D9CE3}" type="pres">
      <dgm:prSet presAssocID="{C49D44B9-E023-4D4D-BB07-7908BA544DC5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7B98E8C0-ED72-4B01-8449-12981F29FAED}" type="pres">
      <dgm:prSet presAssocID="{C49D44B9-E023-4D4D-BB07-7908BA544DC5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C4BC747-F170-4713-AE37-293AF15BD2C3}" type="pres">
      <dgm:prSet presAssocID="{781BC920-2B2A-4041-BDED-14763FCAC286}" presName="root2" presStyleCnt="0"/>
      <dgm:spPr/>
    </dgm:pt>
    <dgm:pt modelId="{E8A460FB-4489-4B2A-8C9C-83CC6BE912EC}" type="pres">
      <dgm:prSet presAssocID="{781BC920-2B2A-4041-BDED-14763FCAC286}" presName="LevelTwoTextNode" presStyleLbl="node2" presStyleIdx="0" presStyleCnt="2" custScaleY="188584" custLinFactNeighborX="9442" custLinFactNeighborY="5146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36000DF-511D-4B05-A4D4-3A6274B7088D}" type="pres">
      <dgm:prSet presAssocID="{781BC920-2B2A-4041-BDED-14763FCAC286}" presName="level3hierChild" presStyleCnt="0"/>
      <dgm:spPr/>
    </dgm:pt>
    <dgm:pt modelId="{5A07AE5C-2FFC-45BA-9956-9039E9AB146F}" type="pres">
      <dgm:prSet presAssocID="{E5172F29-7C51-403F-A43F-3C30BF9B5904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30FEC2FA-45E0-4302-A8A7-0B4DED668555}" type="pres">
      <dgm:prSet presAssocID="{E5172F29-7C51-403F-A43F-3C30BF9B5904}" presName="connTx" presStyleLbl="parChTrans1D3" presStyleIdx="0" presStyleCnt="2"/>
      <dgm:spPr/>
      <dgm:t>
        <a:bodyPr/>
        <a:lstStyle/>
        <a:p>
          <a:endParaRPr lang="ru-RU"/>
        </a:p>
      </dgm:t>
    </dgm:pt>
    <dgm:pt modelId="{DD8D5788-CD19-4D2E-8A25-09A2299B37A3}" type="pres">
      <dgm:prSet presAssocID="{9F4255D6-F229-47BE-96D8-2478042316E7}" presName="root2" presStyleCnt="0"/>
      <dgm:spPr/>
    </dgm:pt>
    <dgm:pt modelId="{21F6E00A-6D8B-45D2-90D9-471A97654007}" type="pres">
      <dgm:prSet presAssocID="{9F4255D6-F229-47BE-96D8-2478042316E7}" presName="LevelTwoTextNode" presStyleLbl="node3" presStyleIdx="0" presStyleCnt="2" custLinFactNeighborX="-1457" custLinFactNeighborY="5918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C899EA1-7501-4573-8ECD-B4EAF9A9C433}" type="pres">
      <dgm:prSet presAssocID="{9F4255D6-F229-47BE-96D8-2478042316E7}" presName="level3hierChild" presStyleCnt="0"/>
      <dgm:spPr/>
    </dgm:pt>
    <dgm:pt modelId="{F336AECF-2310-4CD1-8EA6-9914150A69B8}" type="pres">
      <dgm:prSet presAssocID="{B6E9EDC9-24A0-41A6-A563-56C2E6FE690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406B962F-F262-4143-AFF2-9CAC0F1C3CB2}" type="pres">
      <dgm:prSet presAssocID="{B6E9EDC9-24A0-41A6-A563-56C2E6FE690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142183A-D49A-4897-81E6-BCFDBCC5EFA1}" type="pres">
      <dgm:prSet presAssocID="{866CCF44-25B3-48BF-8927-13247510DEAD}" presName="root2" presStyleCnt="0"/>
      <dgm:spPr/>
    </dgm:pt>
    <dgm:pt modelId="{96A2A1EB-B740-44E2-9FE7-C07ABF8A1CB1}" type="pres">
      <dgm:prSet presAssocID="{866CCF44-25B3-48BF-8927-13247510DEAD}" presName="LevelTwoTextNode" presStyleLbl="node2" presStyleIdx="1" presStyleCnt="2" custScaleX="105202" custScaleY="149232" custLinFactNeighborX="7368" custLinFactNeighborY="8922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9579D5A-1340-4275-8DA7-E89BB382D681}" type="pres">
      <dgm:prSet presAssocID="{866CCF44-25B3-48BF-8927-13247510DEAD}" presName="level3hierChild" presStyleCnt="0"/>
      <dgm:spPr/>
    </dgm:pt>
    <dgm:pt modelId="{52381FEE-19B4-41B3-B0E0-A71812A03E13}" type="pres">
      <dgm:prSet presAssocID="{E99E2197-C87C-463A-AFD2-3D1736B80FB5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2C572CE9-D2C5-4CEA-8EA8-66161A40F6B7}" type="pres">
      <dgm:prSet presAssocID="{E99E2197-C87C-463A-AFD2-3D1736B80FB5}" presName="connTx" presStyleLbl="parChTrans1D3" presStyleIdx="1" presStyleCnt="2"/>
      <dgm:spPr/>
      <dgm:t>
        <a:bodyPr/>
        <a:lstStyle/>
        <a:p>
          <a:endParaRPr lang="ru-RU"/>
        </a:p>
      </dgm:t>
    </dgm:pt>
    <dgm:pt modelId="{814C934A-0CB7-4B84-979B-7F50A7121FB2}" type="pres">
      <dgm:prSet presAssocID="{B54F1A2E-02F2-4E4C-A901-148DF34396E1}" presName="root2" presStyleCnt="0"/>
      <dgm:spPr/>
    </dgm:pt>
    <dgm:pt modelId="{FCE97B88-2512-43D1-A05D-B56291A2CE2F}" type="pres">
      <dgm:prSet presAssocID="{B54F1A2E-02F2-4E4C-A901-148DF34396E1}" presName="LevelTwoTextNode" presStyleLbl="node3" presStyleIdx="1" presStyleCnt="2" custLinFactNeighborX="-1457" custLinFactNeighborY="50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D5CBE2-4FD8-4C65-9E5E-A464FC95E183}" type="pres">
      <dgm:prSet presAssocID="{B54F1A2E-02F2-4E4C-A901-148DF34396E1}" presName="level3hierChild" presStyleCnt="0"/>
      <dgm:spPr/>
    </dgm:pt>
  </dgm:ptLst>
  <dgm:cxnLst>
    <dgm:cxn modelId="{19E12C92-116D-4998-B0E5-64903CA1E680}" type="presOf" srcId="{E5172F29-7C51-403F-A43F-3C30BF9B5904}" destId="{5A07AE5C-2FFC-45BA-9956-9039E9AB146F}" srcOrd="0" destOrd="0" presId="urn:microsoft.com/office/officeart/2005/8/layout/hierarchy2"/>
    <dgm:cxn modelId="{702376DB-3678-424F-A038-A8411DE6837E}" type="presOf" srcId="{E5172F29-7C51-403F-A43F-3C30BF9B5904}" destId="{30FEC2FA-45E0-4302-A8A7-0B4DED668555}" srcOrd="1" destOrd="0" presId="urn:microsoft.com/office/officeart/2005/8/layout/hierarchy2"/>
    <dgm:cxn modelId="{DB62B8ED-FCF8-4548-9F0A-246AF055FC12}" type="presOf" srcId="{C49D44B9-E023-4D4D-BB07-7908BA544DC5}" destId="{7B98E8C0-ED72-4B01-8449-12981F29FAED}" srcOrd="1" destOrd="0" presId="urn:microsoft.com/office/officeart/2005/8/layout/hierarchy2"/>
    <dgm:cxn modelId="{2026169F-0B85-4283-895C-9323CE80E4D1}" srcId="{866CCF44-25B3-48BF-8927-13247510DEAD}" destId="{B54F1A2E-02F2-4E4C-A901-148DF34396E1}" srcOrd="0" destOrd="0" parTransId="{E99E2197-C87C-463A-AFD2-3D1736B80FB5}" sibTransId="{F96C7FFD-FD50-4CD7-80AD-91109784B1AD}"/>
    <dgm:cxn modelId="{73536B83-8A29-497E-9BA4-8198DE3EF384}" srcId="{97B08DCD-0594-41F1-A7B2-775A7F2C01A5}" destId="{866CCF44-25B3-48BF-8927-13247510DEAD}" srcOrd="1" destOrd="0" parTransId="{B6E9EDC9-24A0-41A6-A563-56C2E6FE690A}" sibTransId="{72AB3954-BA48-4C5F-BC5F-225FAAC3BBC9}"/>
    <dgm:cxn modelId="{DA57F399-7AD4-429C-9D2A-A7E4C97970E6}" type="presOf" srcId="{781BC920-2B2A-4041-BDED-14763FCAC286}" destId="{E8A460FB-4489-4B2A-8C9C-83CC6BE912EC}" srcOrd="0" destOrd="0" presId="urn:microsoft.com/office/officeart/2005/8/layout/hierarchy2"/>
    <dgm:cxn modelId="{DAD2C8B2-903F-414C-B950-AC38AB79969C}" type="presOf" srcId="{B6E9EDC9-24A0-41A6-A563-56C2E6FE690A}" destId="{406B962F-F262-4143-AFF2-9CAC0F1C3CB2}" srcOrd="1" destOrd="0" presId="urn:microsoft.com/office/officeart/2005/8/layout/hierarchy2"/>
    <dgm:cxn modelId="{EC1785FE-ED20-4472-82EF-5AFF5736BF8B}" srcId="{97B08DCD-0594-41F1-A7B2-775A7F2C01A5}" destId="{781BC920-2B2A-4041-BDED-14763FCAC286}" srcOrd="0" destOrd="0" parTransId="{C49D44B9-E023-4D4D-BB07-7908BA544DC5}" sibTransId="{F288E0D3-2074-4F1B-83F2-6A728E3BF9D0}"/>
    <dgm:cxn modelId="{38A5F175-7672-4E36-965D-A06A3E5B6708}" type="presOf" srcId="{9F4255D6-F229-47BE-96D8-2478042316E7}" destId="{21F6E00A-6D8B-45D2-90D9-471A97654007}" srcOrd="0" destOrd="0" presId="urn:microsoft.com/office/officeart/2005/8/layout/hierarchy2"/>
    <dgm:cxn modelId="{D12859BB-086F-4161-A83C-75F43F8A326C}" type="presOf" srcId="{58EBEE66-3FE0-41F7-A33A-3D97A8B37ADA}" destId="{2F2E3980-B9F0-4F36-A691-F983BEDFA9BF}" srcOrd="0" destOrd="0" presId="urn:microsoft.com/office/officeart/2005/8/layout/hierarchy2"/>
    <dgm:cxn modelId="{BE0121D8-39C5-45F0-B151-64390FD12139}" type="presOf" srcId="{C49D44B9-E023-4D4D-BB07-7908BA544DC5}" destId="{A4DA5DC2-7B8D-4C1B-A97C-DB5E0A5D9CE3}" srcOrd="0" destOrd="0" presId="urn:microsoft.com/office/officeart/2005/8/layout/hierarchy2"/>
    <dgm:cxn modelId="{F6D84DD0-C76E-4F1B-A252-0BB7FB7E701B}" type="presOf" srcId="{866CCF44-25B3-48BF-8927-13247510DEAD}" destId="{96A2A1EB-B740-44E2-9FE7-C07ABF8A1CB1}" srcOrd="0" destOrd="0" presId="urn:microsoft.com/office/officeart/2005/8/layout/hierarchy2"/>
    <dgm:cxn modelId="{9202B768-22D7-41A4-8096-5980B62A352B}" type="presOf" srcId="{B54F1A2E-02F2-4E4C-A901-148DF34396E1}" destId="{FCE97B88-2512-43D1-A05D-B56291A2CE2F}" srcOrd="0" destOrd="0" presId="urn:microsoft.com/office/officeart/2005/8/layout/hierarchy2"/>
    <dgm:cxn modelId="{EA35E689-BFEC-4EBA-BA53-90565DE4A2DB}" type="presOf" srcId="{B6E9EDC9-24A0-41A6-A563-56C2E6FE690A}" destId="{F336AECF-2310-4CD1-8EA6-9914150A69B8}" srcOrd="0" destOrd="0" presId="urn:microsoft.com/office/officeart/2005/8/layout/hierarchy2"/>
    <dgm:cxn modelId="{F5F4513A-9801-428E-99AC-FF260B924A5E}" srcId="{781BC920-2B2A-4041-BDED-14763FCAC286}" destId="{9F4255D6-F229-47BE-96D8-2478042316E7}" srcOrd="0" destOrd="0" parTransId="{E5172F29-7C51-403F-A43F-3C30BF9B5904}" sibTransId="{402ACACB-0137-489B-9C6A-914D9469CAC0}"/>
    <dgm:cxn modelId="{BDA224BB-EE5E-49D6-A480-010276B791CC}" type="presOf" srcId="{97B08DCD-0594-41F1-A7B2-775A7F2C01A5}" destId="{95B75164-CCE3-4067-BC44-6B17567EF6D7}" srcOrd="0" destOrd="0" presId="urn:microsoft.com/office/officeart/2005/8/layout/hierarchy2"/>
    <dgm:cxn modelId="{81080952-8D2E-46D1-8C92-BAEC8D789A18}" type="presOf" srcId="{E99E2197-C87C-463A-AFD2-3D1736B80FB5}" destId="{52381FEE-19B4-41B3-B0E0-A71812A03E13}" srcOrd="0" destOrd="0" presId="urn:microsoft.com/office/officeart/2005/8/layout/hierarchy2"/>
    <dgm:cxn modelId="{446C4BBE-1A8E-43ED-A482-78E89B382461}" srcId="{58EBEE66-3FE0-41F7-A33A-3D97A8B37ADA}" destId="{97B08DCD-0594-41F1-A7B2-775A7F2C01A5}" srcOrd="0" destOrd="0" parTransId="{8BC85BAC-1FC6-4186-8DD6-B4F16C3E29A8}" sibTransId="{67F09411-9D58-420A-8693-0C015B6F9341}"/>
    <dgm:cxn modelId="{6F2D286F-2CBE-445C-940C-7A3514B293DC}" type="presOf" srcId="{E99E2197-C87C-463A-AFD2-3D1736B80FB5}" destId="{2C572CE9-D2C5-4CEA-8EA8-66161A40F6B7}" srcOrd="1" destOrd="0" presId="urn:microsoft.com/office/officeart/2005/8/layout/hierarchy2"/>
    <dgm:cxn modelId="{30A9C425-A716-43AF-AC60-C1167A6C9A8D}" type="presParOf" srcId="{2F2E3980-B9F0-4F36-A691-F983BEDFA9BF}" destId="{544A57F8-6D89-407E-9FAA-118399772D5E}" srcOrd="0" destOrd="0" presId="urn:microsoft.com/office/officeart/2005/8/layout/hierarchy2"/>
    <dgm:cxn modelId="{C25286A3-88A0-4FD3-94E7-E539ADA70B55}" type="presParOf" srcId="{544A57F8-6D89-407E-9FAA-118399772D5E}" destId="{95B75164-CCE3-4067-BC44-6B17567EF6D7}" srcOrd="0" destOrd="0" presId="urn:microsoft.com/office/officeart/2005/8/layout/hierarchy2"/>
    <dgm:cxn modelId="{B0BFAA2B-ED8A-46B6-B9BC-50E076CD2B8D}" type="presParOf" srcId="{544A57F8-6D89-407E-9FAA-118399772D5E}" destId="{55675C59-DE01-4F81-9754-586611F2A5AC}" srcOrd="1" destOrd="0" presId="urn:microsoft.com/office/officeart/2005/8/layout/hierarchy2"/>
    <dgm:cxn modelId="{4CB5BE87-76AC-4A4C-BF93-A4C13A7EA87E}" type="presParOf" srcId="{55675C59-DE01-4F81-9754-586611F2A5AC}" destId="{A4DA5DC2-7B8D-4C1B-A97C-DB5E0A5D9CE3}" srcOrd="0" destOrd="0" presId="urn:microsoft.com/office/officeart/2005/8/layout/hierarchy2"/>
    <dgm:cxn modelId="{0E45905B-4853-430C-9F8F-D7EE4C678EFD}" type="presParOf" srcId="{A4DA5DC2-7B8D-4C1B-A97C-DB5E0A5D9CE3}" destId="{7B98E8C0-ED72-4B01-8449-12981F29FAED}" srcOrd="0" destOrd="0" presId="urn:microsoft.com/office/officeart/2005/8/layout/hierarchy2"/>
    <dgm:cxn modelId="{699D94A4-51CD-426A-869A-F703C0C35745}" type="presParOf" srcId="{55675C59-DE01-4F81-9754-586611F2A5AC}" destId="{1C4BC747-F170-4713-AE37-293AF15BD2C3}" srcOrd="1" destOrd="0" presId="urn:microsoft.com/office/officeart/2005/8/layout/hierarchy2"/>
    <dgm:cxn modelId="{054CE914-1380-4D5E-B331-A6FC3C6B5EEB}" type="presParOf" srcId="{1C4BC747-F170-4713-AE37-293AF15BD2C3}" destId="{E8A460FB-4489-4B2A-8C9C-83CC6BE912EC}" srcOrd="0" destOrd="0" presId="urn:microsoft.com/office/officeart/2005/8/layout/hierarchy2"/>
    <dgm:cxn modelId="{C940FDA8-8FB1-4CFA-8321-E11A00D66EE2}" type="presParOf" srcId="{1C4BC747-F170-4713-AE37-293AF15BD2C3}" destId="{136000DF-511D-4B05-A4D4-3A6274B7088D}" srcOrd="1" destOrd="0" presId="urn:microsoft.com/office/officeart/2005/8/layout/hierarchy2"/>
    <dgm:cxn modelId="{98002ED9-F613-44C1-8A15-6B8093254968}" type="presParOf" srcId="{136000DF-511D-4B05-A4D4-3A6274B7088D}" destId="{5A07AE5C-2FFC-45BA-9956-9039E9AB146F}" srcOrd="0" destOrd="0" presId="urn:microsoft.com/office/officeart/2005/8/layout/hierarchy2"/>
    <dgm:cxn modelId="{331B214F-CD12-4A69-9B05-301827CA0326}" type="presParOf" srcId="{5A07AE5C-2FFC-45BA-9956-9039E9AB146F}" destId="{30FEC2FA-45E0-4302-A8A7-0B4DED668555}" srcOrd="0" destOrd="0" presId="urn:microsoft.com/office/officeart/2005/8/layout/hierarchy2"/>
    <dgm:cxn modelId="{AD8E0D4C-085B-40B1-8FE7-F10433D5DC47}" type="presParOf" srcId="{136000DF-511D-4B05-A4D4-3A6274B7088D}" destId="{DD8D5788-CD19-4D2E-8A25-09A2299B37A3}" srcOrd="1" destOrd="0" presId="urn:microsoft.com/office/officeart/2005/8/layout/hierarchy2"/>
    <dgm:cxn modelId="{6D9339D9-A7EB-4D0A-B1DD-9EFD1D0F4DEE}" type="presParOf" srcId="{DD8D5788-CD19-4D2E-8A25-09A2299B37A3}" destId="{21F6E00A-6D8B-45D2-90D9-471A97654007}" srcOrd="0" destOrd="0" presId="urn:microsoft.com/office/officeart/2005/8/layout/hierarchy2"/>
    <dgm:cxn modelId="{1940F676-9F4E-472E-98C6-461ED2CCE196}" type="presParOf" srcId="{DD8D5788-CD19-4D2E-8A25-09A2299B37A3}" destId="{6C899EA1-7501-4573-8ECD-B4EAF9A9C433}" srcOrd="1" destOrd="0" presId="urn:microsoft.com/office/officeart/2005/8/layout/hierarchy2"/>
    <dgm:cxn modelId="{E6BAD3F2-A494-4EC6-BF68-1AAC2EC1C93D}" type="presParOf" srcId="{55675C59-DE01-4F81-9754-586611F2A5AC}" destId="{F336AECF-2310-4CD1-8EA6-9914150A69B8}" srcOrd="2" destOrd="0" presId="urn:microsoft.com/office/officeart/2005/8/layout/hierarchy2"/>
    <dgm:cxn modelId="{87A5BBBC-8BF3-4CB9-B9DD-C82CAF3930BC}" type="presParOf" srcId="{F336AECF-2310-4CD1-8EA6-9914150A69B8}" destId="{406B962F-F262-4143-AFF2-9CAC0F1C3CB2}" srcOrd="0" destOrd="0" presId="urn:microsoft.com/office/officeart/2005/8/layout/hierarchy2"/>
    <dgm:cxn modelId="{2AE90D52-5821-4970-8587-BE959535DFF6}" type="presParOf" srcId="{55675C59-DE01-4F81-9754-586611F2A5AC}" destId="{3142183A-D49A-4897-81E6-BCFDBCC5EFA1}" srcOrd="3" destOrd="0" presId="urn:microsoft.com/office/officeart/2005/8/layout/hierarchy2"/>
    <dgm:cxn modelId="{2A59AD78-910B-403D-9290-4CFFE731430C}" type="presParOf" srcId="{3142183A-D49A-4897-81E6-BCFDBCC5EFA1}" destId="{96A2A1EB-B740-44E2-9FE7-C07ABF8A1CB1}" srcOrd="0" destOrd="0" presId="urn:microsoft.com/office/officeart/2005/8/layout/hierarchy2"/>
    <dgm:cxn modelId="{4E8174B1-DD9D-40E9-8F35-3B0034A77A19}" type="presParOf" srcId="{3142183A-D49A-4897-81E6-BCFDBCC5EFA1}" destId="{49579D5A-1340-4275-8DA7-E89BB382D681}" srcOrd="1" destOrd="0" presId="urn:microsoft.com/office/officeart/2005/8/layout/hierarchy2"/>
    <dgm:cxn modelId="{D8A93521-D0BE-4BD4-B6C7-7DF3A5FF6146}" type="presParOf" srcId="{49579D5A-1340-4275-8DA7-E89BB382D681}" destId="{52381FEE-19B4-41B3-B0E0-A71812A03E13}" srcOrd="0" destOrd="0" presId="urn:microsoft.com/office/officeart/2005/8/layout/hierarchy2"/>
    <dgm:cxn modelId="{2AE8412A-4EE5-444C-801E-FA6259DF17E4}" type="presParOf" srcId="{52381FEE-19B4-41B3-B0E0-A71812A03E13}" destId="{2C572CE9-D2C5-4CEA-8EA8-66161A40F6B7}" srcOrd="0" destOrd="0" presId="urn:microsoft.com/office/officeart/2005/8/layout/hierarchy2"/>
    <dgm:cxn modelId="{0B08FEB0-988F-4D74-AF96-B2504F7770A6}" type="presParOf" srcId="{49579D5A-1340-4275-8DA7-E89BB382D681}" destId="{814C934A-0CB7-4B84-979B-7F50A7121FB2}" srcOrd="1" destOrd="0" presId="urn:microsoft.com/office/officeart/2005/8/layout/hierarchy2"/>
    <dgm:cxn modelId="{7BC65A1E-0C79-4275-848D-DECC603DE688}" type="presParOf" srcId="{814C934A-0CB7-4B84-979B-7F50A7121FB2}" destId="{FCE97B88-2512-43D1-A05D-B56291A2CE2F}" srcOrd="0" destOrd="0" presId="urn:microsoft.com/office/officeart/2005/8/layout/hierarchy2"/>
    <dgm:cxn modelId="{5ED3C3A2-CFE8-40AE-BD36-15BBBF19314B}" type="presParOf" srcId="{814C934A-0CB7-4B84-979B-7F50A7121FB2}" destId="{60D5CBE2-4FD8-4C65-9E5E-A464FC95E1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26DE98-BCE6-4843-9393-E2911126A9FF}" type="doc">
      <dgm:prSet loTypeId="urn:microsoft.com/office/officeart/2005/8/layout/lProcess3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522A98E0-8100-4965-B844-5D3D90101EF2}">
      <dgm:prSet phldrT="[Текст]"/>
      <dgm:spPr/>
      <dgm:t>
        <a:bodyPr/>
        <a:lstStyle/>
        <a:p>
          <a:r>
            <a:rPr lang="uk-UA" dirty="0" smtClean="0"/>
            <a:t>Завантаження спортивних залів ЗЗСО</a:t>
          </a:r>
          <a:endParaRPr lang="uk-UA" dirty="0"/>
        </a:p>
      </dgm:t>
    </dgm:pt>
    <dgm:pt modelId="{DCBEB85D-6F5A-4B81-8F15-D8CA7D668DEA}" type="parTrans" cxnId="{5CB3005E-1B89-430C-B8B5-E7DF50A91CF1}">
      <dgm:prSet/>
      <dgm:spPr/>
      <dgm:t>
        <a:bodyPr/>
        <a:lstStyle/>
        <a:p>
          <a:endParaRPr lang="uk-UA"/>
        </a:p>
      </dgm:t>
    </dgm:pt>
    <dgm:pt modelId="{1CD9C434-A580-4CEB-8421-0FDC3CE83BCD}" type="sibTrans" cxnId="{5CB3005E-1B89-430C-B8B5-E7DF50A91CF1}">
      <dgm:prSet/>
      <dgm:spPr/>
      <dgm:t>
        <a:bodyPr/>
        <a:lstStyle/>
        <a:p>
          <a:endParaRPr lang="uk-UA"/>
        </a:p>
      </dgm:t>
    </dgm:pt>
    <dgm:pt modelId="{54E0EE23-C797-4A51-9358-F918E012024D}">
      <dgm:prSet phldrT="[Текст]"/>
      <dgm:spPr/>
      <dgm:t>
        <a:bodyPr/>
        <a:lstStyle/>
        <a:p>
          <a:r>
            <a:rPr lang="uk-UA" dirty="0" smtClean="0">
              <a:latin typeface="Calibri"/>
              <a:cs typeface="Calibri"/>
            </a:rPr>
            <a:t>≈50%</a:t>
          </a:r>
          <a:endParaRPr lang="uk-UA" dirty="0"/>
        </a:p>
      </dgm:t>
    </dgm:pt>
    <dgm:pt modelId="{DE563AB4-AF25-4BCA-8A20-5B99C4C65E7B}" type="parTrans" cxnId="{813F9D50-35AB-469D-B2BC-F3D603E304AF}">
      <dgm:prSet/>
      <dgm:spPr/>
      <dgm:t>
        <a:bodyPr/>
        <a:lstStyle/>
        <a:p>
          <a:endParaRPr lang="uk-UA"/>
        </a:p>
      </dgm:t>
    </dgm:pt>
    <dgm:pt modelId="{E290E3F3-BA07-4B29-9774-81D00807C669}" type="sibTrans" cxnId="{813F9D50-35AB-469D-B2BC-F3D603E304AF}">
      <dgm:prSet/>
      <dgm:spPr/>
      <dgm:t>
        <a:bodyPr/>
        <a:lstStyle/>
        <a:p>
          <a:endParaRPr lang="uk-UA"/>
        </a:p>
      </dgm:t>
    </dgm:pt>
    <dgm:pt modelId="{FE22F118-D431-4E65-BB12-E44A8724FF90}">
      <dgm:prSet phldrT="[Текст]"/>
      <dgm:spPr/>
      <dgm:t>
        <a:bodyPr/>
        <a:lstStyle/>
        <a:p>
          <a:r>
            <a:rPr lang="uk-UA" dirty="0" err="1" smtClean="0"/>
            <a:t>Задіяно</a:t>
          </a:r>
          <a:r>
            <a:rPr lang="uk-UA" dirty="0" smtClean="0"/>
            <a:t> дітей</a:t>
          </a:r>
          <a:endParaRPr lang="uk-UA" dirty="0"/>
        </a:p>
      </dgm:t>
    </dgm:pt>
    <dgm:pt modelId="{D96D8D1F-4582-45B1-A35C-3356DC1348DC}" type="parTrans" cxnId="{C55277D9-A1DD-49A3-B6B8-A4821E8774E0}">
      <dgm:prSet/>
      <dgm:spPr/>
      <dgm:t>
        <a:bodyPr/>
        <a:lstStyle/>
        <a:p>
          <a:endParaRPr lang="uk-UA"/>
        </a:p>
      </dgm:t>
    </dgm:pt>
    <dgm:pt modelId="{9CBFEE62-C6F2-4DE8-87FB-7CF166B19B7F}" type="sibTrans" cxnId="{C55277D9-A1DD-49A3-B6B8-A4821E8774E0}">
      <dgm:prSet/>
      <dgm:spPr/>
      <dgm:t>
        <a:bodyPr/>
        <a:lstStyle/>
        <a:p>
          <a:endParaRPr lang="uk-UA"/>
        </a:p>
      </dgm:t>
    </dgm:pt>
    <dgm:pt modelId="{9069880F-E6B2-48D2-847A-1F72F8386FCE}">
      <dgm:prSet phldrT="[Текст]"/>
      <dgm:spPr/>
      <dgm:t>
        <a:bodyPr/>
        <a:lstStyle/>
        <a:p>
          <a:r>
            <a:rPr lang="uk-UA" dirty="0" smtClean="0">
              <a:latin typeface="Calibri"/>
              <a:cs typeface="Calibri"/>
            </a:rPr>
            <a:t>2,3%</a:t>
          </a:r>
          <a:endParaRPr lang="uk-UA" dirty="0">
            <a:latin typeface="Calibri"/>
            <a:cs typeface="Calibri"/>
          </a:endParaRPr>
        </a:p>
      </dgm:t>
    </dgm:pt>
    <dgm:pt modelId="{0885240C-9DE3-49B9-BA8B-BF89A81E14B6}" type="parTrans" cxnId="{EED05266-AE0E-4013-BA7C-171F420F5EA0}">
      <dgm:prSet/>
      <dgm:spPr/>
      <dgm:t>
        <a:bodyPr/>
        <a:lstStyle/>
        <a:p>
          <a:endParaRPr lang="uk-UA"/>
        </a:p>
      </dgm:t>
    </dgm:pt>
    <dgm:pt modelId="{5140E8DF-68A0-4A9A-B33D-0E2F2E2D19BB}" type="sibTrans" cxnId="{EED05266-AE0E-4013-BA7C-171F420F5EA0}">
      <dgm:prSet/>
      <dgm:spPr/>
      <dgm:t>
        <a:bodyPr/>
        <a:lstStyle/>
        <a:p>
          <a:endParaRPr lang="uk-UA"/>
        </a:p>
      </dgm:t>
    </dgm:pt>
    <dgm:pt modelId="{641C12F7-1C5A-4217-A3BF-20B6C5628449}" type="pres">
      <dgm:prSet presAssocID="{5F26DE98-BCE6-4843-9393-E2911126A9F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2E7A07E-9866-4732-B1D1-9BE7586A92BE}" type="pres">
      <dgm:prSet presAssocID="{522A98E0-8100-4965-B844-5D3D90101EF2}" presName="horFlow" presStyleCnt="0"/>
      <dgm:spPr/>
    </dgm:pt>
    <dgm:pt modelId="{55BB74D8-4335-4834-8809-13C5ECE8BF53}" type="pres">
      <dgm:prSet presAssocID="{522A98E0-8100-4965-B844-5D3D90101EF2}" presName="bigChev" presStyleLbl="node1" presStyleIdx="0" presStyleCnt="2"/>
      <dgm:spPr/>
      <dgm:t>
        <a:bodyPr/>
        <a:lstStyle/>
        <a:p>
          <a:endParaRPr lang="uk-UA"/>
        </a:p>
      </dgm:t>
    </dgm:pt>
    <dgm:pt modelId="{8BF07C94-9572-46CF-B6A1-A97DE82A8DED}" type="pres">
      <dgm:prSet presAssocID="{DE563AB4-AF25-4BCA-8A20-5B99C4C65E7B}" presName="parTrans" presStyleCnt="0"/>
      <dgm:spPr/>
    </dgm:pt>
    <dgm:pt modelId="{79D58FB4-3CC8-43DB-B1E8-ED711251BA19}" type="pres">
      <dgm:prSet presAssocID="{54E0EE23-C797-4A51-9358-F918E012024D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35E27-1E4D-4254-B213-6AF0312E7722}" type="pres">
      <dgm:prSet presAssocID="{522A98E0-8100-4965-B844-5D3D90101EF2}" presName="vSp" presStyleCnt="0"/>
      <dgm:spPr/>
    </dgm:pt>
    <dgm:pt modelId="{654907C5-3D38-4D31-94DF-F098F3C24DAE}" type="pres">
      <dgm:prSet presAssocID="{FE22F118-D431-4E65-BB12-E44A8724FF90}" presName="horFlow" presStyleCnt="0"/>
      <dgm:spPr/>
    </dgm:pt>
    <dgm:pt modelId="{52CC827C-AF92-4DCA-A8F0-FEE361BE796C}" type="pres">
      <dgm:prSet presAssocID="{FE22F118-D431-4E65-BB12-E44A8724FF90}" presName="bigChev" presStyleLbl="node1" presStyleIdx="1" presStyleCnt="2"/>
      <dgm:spPr/>
      <dgm:t>
        <a:bodyPr/>
        <a:lstStyle/>
        <a:p>
          <a:endParaRPr lang="ru-RU"/>
        </a:p>
      </dgm:t>
    </dgm:pt>
    <dgm:pt modelId="{58FB88E2-60D8-4606-B232-E05FD41400FF}" type="pres">
      <dgm:prSet presAssocID="{0885240C-9DE3-49B9-BA8B-BF89A81E14B6}" presName="parTrans" presStyleCnt="0"/>
      <dgm:spPr/>
    </dgm:pt>
    <dgm:pt modelId="{865D6C95-C1ED-47FA-81BB-A25A839ABF27}" type="pres">
      <dgm:prSet presAssocID="{9069880F-E6B2-48D2-847A-1F72F8386FCE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6ECBF5-8584-4DE7-9231-9B492215C9F9}" type="presOf" srcId="{9069880F-E6B2-48D2-847A-1F72F8386FCE}" destId="{865D6C95-C1ED-47FA-81BB-A25A839ABF27}" srcOrd="0" destOrd="0" presId="urn:microsoft.com/office/officeart/2005/8/layout/lProcess3"/>
    <dgm:cxn modelId="{2D593E37-AB41-4F3A-991B-84398BFF4C37}" type="presOf" srcId="{5F26DE98-BCE6-4843-9393-E2911126A9FF}" destId="{641C12F7-1C5A-4217-A3BF-20B6C5628449}" srcOrd="0" destOrd="0" presId="urn:microsoft.com/office/officeart/2005/8/layout/lProcess3"/>
    <dgm:cxn modelId="{C8214DAE-F71B-47D0-B85B-11F49627CC30}" type="presOf" srcId="{522A98E0-8100-4965-B844-5D3D90101EF2}" destId="{55BB74D8-4335-4834-8809-13C5ECE8BF53}" srcOrd="0" destOrd="0" presId="urn:microsoft.com/office/officeart/2005/8/layout/lProcess3"/>
    <dgm:cxn modelId="{813F9D50-35AB-469D-B2BC-F3D603E304AF}" srcId="{522A98E0-8100-4965-B844-5D3D90101EF2}" destId="{54E0EE23-C797-4A51-9358-F918E012024D}" srcOrd="0" destOrd="0" parTransId="{DE563AB4-AF25-4BCA-8A20-5B99C4C65E7B}" sibTransId="{E290E3F3-BA07-4B29-9774-81D00807C669}"/>
    <dgm:cxn modelId="{C55277D9-A1DD-49A3-B6B8-A4821E8774E0}" srcId="{5F26DE98-BCE6-4843-9393-E2911126A9FF}" destId="{FE22F118-D431-4E65-BB12-E44A8724FF90}" srcOrd="1" destOrd="0" parTransId="{D96D8D1F-4582-45B1-A35C-3356DC1348DC}" sibTransId="{9CBFEE62-C6F2-4DE8-87FB-7CF166B19B7F}"/>
    <dgm:cxn modelId="{EED05266-AE0E-4013-BA7C-171F420F5EA0}" srcId="{FE22F118-D431-4E65-BB12-E44A8724FF90}" destId="{9069880F-E6B2-48D2-847A-1F72F8386FCE}" srcOrd="0" destOrd="0" parTransId="{0885240C-9DE3-49B9-BA8B-BF89A81E14B6}" sibTransId="{5140E8DF-68A0-4A9A-B33D-0E2F2E2D19BB}"/>
    <dgm:cxn modelId="{5CB3005E-1B89-430C-B8B5-E7DF50A91CF1}" srcId="{5F26DE98-BCE6-4843-9393-E2911126A9FF}" destId="{522A98E0-8100-4965-B844-5D3D90101EF2}" srcOrd="0" destOrd="0" parTransId="{DCBEB85D-6F5A-4B81-8F15-D8CA7D668DEA}" sibTransId="{1CD9C434-A580-4CEB-8421-0FDC3CE83BCD}"/>
    <dgm:cxn modelId="{4B3E8533-B5FB-41FE-A694-B6B3E96D0B02}" type="presOf" srcId="{FE22F118-D431-4E65-BB12-E44A8724FF90}" destId="{52CC827C-AF92-4DCA-A8F0-FEE361BE796C}" srcOrd="0" destOrd="0" presId="urn:microsoft.com/office/officeart/2005/8/layout/lProcess3"/>
    <dgm:cxn modelId="{88E54761-FEA7-4581-B9DB-602A62829186}" type="presOf" srcId="{54E0EE23-C797-4A51-9358-F918E012024D}" destId="{79D58FB4-3CC8-43DB-B1E8-ED711251BA19}" srcOrd="0" destOrd="0" presId="urn:microsoft.com/office/officeart/2005/8/layout/lProcess3"/>
    <dgm:cxn modelId="{DF1A1FDF-FF1F-416D-860A-21A531A06210}" type="presParOf" srcId="{641C12F7-1C5A-4217-A3BF-20B6C5628449}" destId="{02E7A07E-9866-4732-B1D1-9BE7586A92BE}" srcOrd="0" destOrd="0" presId="urn:microsoft.com/office/officeart/2005/8/layout/lProcess3"/>
    <dgm:cxn modelId="{648DF347-7DC7-4D12-B875-359F27C10B0C}" type="presParOf" srcId="{02E7A07E-9866-4732-B1D1-9BE7586A92BE}" destId="{55BB74D8-4335-4834-8809-13C5ECE8BF53}" srcOrd="0" destOrd="0" presId="urn:microsoft.com/office/officeart/2005/8/layout/lProcess3"/>
    <dgm:cxn modelId="{93FEB0F2-9BB3-4992-8708-56E6CAF73067}" type="presParOf" srcId="{02E7A07E-9866-4732-B1D1-9BE7586A92BE}" destId="{8BF07C94-9572-46CF-B6A1-A97DE82A8DED}" srcOrd="1" destOrd="0" presId="urn:microsoft.com/office/officeart/2005/8/layout/lProcess3"/>
    <dgm:cxn modelId="{02301CB0-CD8E-49C2-8FAD-8D5B8200033B}" type="presParOf" srcId="{02E7A07E-9866-4732-B1D1-9BE7586A92BE}" destId="{79D58FB4-3CC8-43DB-B1E8-ED711251BA19}" srcOrd="2" destOrd="0" presId="urn:microsoft.com/office/officeart/2005/8/layout/lProcess3"/>
    <dgm:cxn modelId="{B2874B38-8A17-42A1-8604-345653E8F0E1}" type="presParOf" srcId="{641C12F7-1C5A-4217-A3BF-20B6C5628449}" destId="{49D35E27-1E4D-4254-B213-6AF0312E7722}" srcOrd="1" destOrd="0" presId="urn:microsoft.com/office/officeart/2005/8/layout/lProcess3"/>
    <dgm:cxn modelId="{B2BC7FA5-03C0-4B03-ACE0-796660FDB132}" type="presParOf" srcId="{641C12F7-1C5A-4217-A3BF-20B6C5628449}" destId="{654907C5-3D38-4D31-94DF-F098F3C24DAE}" srcOrd="2" destOrd="0" presId="urn:microsoft.com/office/officeart/2005/8/layout/lProcess3"/>
    <dgm:cxn modelId="{B68FE53A-CB01-4A94-8E9B-D950F9D684EA}" type="presParOf" srcId="{654907C5-3D38-4D31-94DF-F098F3C24DAE}" destId="{52CC827C-AF92-4DCA-A8F0-FEE361BE796C}" srcOrd="0" destOrd="0" presId="urn:microsoft.com/office/officeart/2005/8/layout/lProcess3"/>
    <dgm:cxn modelId="{136D1EF8-E2ED-45A1-9B17-E584D655C1F4}" type="presParOf" srcId="{654907C5-3D38-4D31-94DF-F098F3C24DAE}" destId="{58FB88E2-60D8-4606-B232-E05FD41400FF}" srcOrd="1" destOrd="0" presId="urn:microsoft.com/office/officeart/2005/8/layout/lProcess3"/>
    <dgm:cxn modelId="{0E05EE5A-B4DF-43FA-9466-F6C4A273489D}" type="presParOf" srcId="{654907C5-3D38-4D31-94DF-F098F3C24DAE}" destId="{865D6C95-C1ED-47FA-81BB-A25A839ABF2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D4E952-617D-4CF1-8A77-7B6291AA4E3D}" type="doc">
      <dgm:prSet loTypeId="urn:microsoft.com/office/officeart/2005/8/layout/hList3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2EF1CD5C-E444-4577-B507-6AE341CE9398}">
      <dgm:prSet phldrT="[Текст]"/>
      <dgm:spPr/>
      <dgm:t>
        <a:bodyPr/>
        <a:lstStyle/>
        <a:p>
          <a:r>
            <a:rPr lang="uk-UA" dirty="0" smtClean="0"/>
            <a:t>Виділено додаткових коштів у сумі 14 млн. грн.</a:t>
          </a:r>
          <a:endParaRPr lang="uk-UA" dirty="0"/>
        </a:p>
      </dgm:t>
    </dgm:pt>
    <dgm:pt modelId="{794B7387-EA41-4C42-A2C4-B7FB3C6B10E5}" type="parTrans" cxnId="{4338E519-A465-41E2-8358-BF1DDAAD7A9F}">
      <dgm:prSet/>
      <dgm:spPr/>
      <dgm:t>
        <a:bodyPr/>
        <a:lstStyle/>
        <a:p>
          <a:endParaRPr lang="uk-UA"/>
        </a:p>
      </dgm:t>
    </dgm:pt>
    <dgm:pt modelId="{B359BBD6-2D4E-44BB-B112-3219EC9A4A45}" type="sibTrans" cxnId="{4338E519-A465-41E2-8358-BF1DDAAD7A9F}">
      <dgm:prSet/>
      <dgm:spPr/>
      <dgm:t>
        <a:bodyPr/>
        <a:lstStyle/>
        <a:p>
          <a:endParaRPr lang="uk-UA"/>
        </a:p>
      </dgm:t>
    </dgm:pt>
    <dgm:pt modelId="{11FABCFF-A780-402B-9E74-C3885A8B6F51}">
      <dgm:prSet phldrT="[Текст]"/>
      <dgm:spPr/>
      <dgm:t>
        <a:bodyPr/>
        <a:lstStyle/>
        <a:p>
          <a:r>
            <a:rPr lang="uk-UA" b="1" dirty="0" smtClean="0"/>
            <a:t>На </a:t>
          </a:r>
        </a:p>
        <a:p>
          <a:r>
            <a:rPr lang="uk-UA" b="1" dirty="0" smtClean="0"/>
            <a:t>заробітну плату </a:t>
          </a:r>
        </a:p>
        <a:p>
          <a:r>
            <a:rPr lang="uk-UA" b="1" dirty="0" smtClean="0"/>
            <a:t>4,4 млн. грн.</a:t>
          </a:r>
          <a:endParaRPr lang="uk-UA" b="1" dirty="0"/>
        </a:p>
      </dgm:t>
    </dgm:pt>
    <dgm:pt modelId="{A83E64C2-42D4-4AC1-B89B-171C34479C64}" type="parTrans" cxnId="{D5EAB82B-75A7-4F61-B8F3-A4EEFB6A9FAF}">
      <dgm:prSet/>
      <dgm:spPr/>
      <dgm:t>
        <a:bodyPr/>
        <a:lstStyle/>
        <a:p>
          <a:endParaRPr lang="uk-UA"/>
        </a:p>
      </dgm:t>
    </dgm:pt>
    <dgm:pt modelId="{850EC97D-4771-4824-97F0-56E7D5065333}" type="sibTrans" cxnId="{D5EAB82B-75A7-4F61-B8F3-A4EEFB6A9FAF}">
      <dgm:prSet/>
      <dgm:spPr/>
      <dgm:t>
        <a:bodyPr/>
        <a:lstStyle/>
        <a:p>
          <a:endParaRPr lang="uk-UA"/>
        </a:p>
      </dgm:t>
    </dgm:pt>
    <dgm:pt modelId="{89C80206-4A61-4900-96C8-AA7E5540D67B}">
      <dgm:prSet phldrT="[Текст]"/>
      <dgm:spPr/>
      <dgm:t>
        <a:bodyPr/>
        <a:lstStyle/>
        <a:p>
          <a:r>
            <a:rPr lang="uk-UA" b="1" dirty="0" smtClean="0"/>
            <a:t>На придбання спортивного обладнання 2,3 млн. грн. </a:t>
          </a:r>
          <a:endParaRPr lang="uk-UA" b="1" dirty="0"/>
        </a:p>
      </dgm:t>
    </dgm:pt>
    <dgm:pt modelId="{8B14AA67-17E3-4027-B747-D2D2DA35A6D4}" type="parTrans" cxnId="{F2DD09E1-ADB3-464D-B970-78E70AEE6FB9}">
      <dgm:prSet/>
      <dgm:spPr/>
      <dgm:t>
        <a:bodyPr/>
        <a:lstStyle/>
        <a:p>
          <a:endParaRPr lang="uk-UA"/>
        </a:p>
      </dgm:t>
    </dgm:pt>
    <dgm:pt modelId="{FCFF59BD-8DF5-4844-9A75-5885BEDB14C5}" type="sibTrans" cxnId="{F2DD09E1-ADB3-464D-B970-78E70AEE6FB9}">
      <dgm:prSet/>
      <dgm:spPr/>
      <dgm:t>
        <a:bodyPr/>
        <a:lstStyle/>
        <a:p>
          <a:endParaRPr lang="uk-UA"/>
        </a:p>
      </dgm:t>
    </dgm:pt>
    <dgm:pt modelId="{6078368B-1697-40E0-9240-BE2D85E669E0}">
      <dgm:prSet phldrT="[Текст]"/>
      <dgm:spPr/>
      <dgm:t>
        <a:bodyPr/>
        <a:lstStyle/>
        <a:p>
          <a:r>
            <a:rPr lang="uk-UA" b="1" dirty="0" smtClean="0"/>
            <a:t>На </a:t>
          </a:r>
        </a:p>
        <a:p>
          <a:r>
            <a:rPr lang="uk-UA" b="1" dirty="0" smtClean="0"/>
            <a:t>ремонтні роботи </a:t>
          </a:r>
        </a:p>
        <a:p>
          <a:r>
            <a:rPr lang="uk-UA" b="1" dirty="0" smtClean="0"/>
            <a:t>7,3 млн. грн.</a:t>
          </a:r>
          <a:endParaRPr lang="uk-UA" b="1" dirty="0"/>
        </a:p>
      </dgm:t>
    </dgm:pt>
    <dgm:pt modelId="{472ED6E6-E0D2-4791-98E6-C4ED58E50985}" type="parTrans" cxnId="{EF6F32E4-469A-4545-B6BB-B4396DD1B77C}">
      <dgm:prSet/>
      <dgm:spPr/>
      <dgm:t>
        <a:bodyPr/>
        <a:lstStyle/>
        <a:p>
          <a:endParaRPr lang="uk-UA"/>
        </a:p>
      </dgm:t>
    </dgm:pt>
    <dgm:pt modelId="{7CFAEBA9-5312-485F-AE38-8FCC3969ED52}" type="sibTrans" cxnId="{EF6F32E4-469A-4545-B6BB-B4396DD1B77C}">
      <dgm:prSet/>
      <dgm:spPr/>
      <dgm:t>
        <a:bodyPr/>
        <a:lstStyle/>
        <a:p>
          <a:endParaRPr lang="uk-UA"/>
        </a:p>
      </dgm:t>
    </dgm:pt>
    <dgm:pt modelId="{F649FEB1-26D8-4598-A066-566EEAF1B796}" type="pres">
      <dgm:prSet presAssocID="{9ED4E952-617D-4CF1-8A77-7B6291AA4E3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F1876E-ECF4-45F0-9F31-F0A9DC84BD1D}" type="pres">
      <dgm:prSet presAssocID="{2EF1CD5C-E444-4577-B507-6AE341CE9398}" presName="roof" presStyleLbl="dkBgShp" presStyleIdx="0" presStyleCnt="2"/>
      <dgm:spPr/>
      <dgm:t>
        <a:bodyPr/>
        <a:lstStyle/>
        <a:p>
          <a:endParaRPr lang="uk-UA"/>
        </a:p>
      </dgm:t>
    </dgm:pt>
    <dgm:pt modelId="{474D7D5E-0BCA-4E1A-9A9B-BE4ECE669034}" type="pres">
      <dgm:prSet presAssocID="{2EF1CD5C-E444-4577-B507-6AE341CE9398}" presName="pillars" presStyleCnt="0"/>
      <dgm:spPr/>
    </dgm:pt>
    <dgm:pt modelId="{F633B60B-7698-4391-BC43-5A0282B0F745}" type="pres">
      <dgm:prSet presAssocID="{2EF1CD5C-E444-4577-B507-6AE341CE939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D5E14-7855-4720-A670-535ABF200AF7}" type="pres">
      <dgm:prSet presAssocID="{89C80206-4A61-4900-96C8-AA7E5540D67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26E1CB-000D-40F4-81A7-26312619ED5C}" type="pres">
      <dgm:prSet presAssocID="{6078368B-1697-40E0-9240-BE2D85E669E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B3D7E4-4DF0-48E8-8957-03382BEF01DD}" type="pres">
      <dgm:prSet presAssocID="{2EF1CD5C-E444-4577-B507-6AE341CE9398}" presName="base" presStyleLbl="dkBgShp" presStyleIdx="1" presStyleCnt="2" custLinFactNeighborX="-2427" custLinFactNeighborY="-4965"/>
      <dgm:spPr/>
    </dgm:pt>
  </dgm:ptLst>
  <dgm:cxnLst>
    <dgm:cxn modelId="{DEF3447A-4744-49E2-B02A-6DBEC9813C81}" type="presOf" srcId="{6078368B-1697-40E0-9240-BE2D85E669E0}" destId="{8A26E1CB-000D-40F4-81A7-26312619ED5C}" srcOrd="0" destOrd="0" presId="urn:microsoft.com/office/officeart/2005/8/layout/hList3"/>
    <dgm:cxn modelId="{3FF8D9BB-A2A9-49FB-BE9E-64B463AC7AA0}" type="presOf" srcId="{11FABCFF-A780-402B-9E74-C3885A8B6F51}" destId="{F633B60B-7698-4391-BC43-5A0282B0F745}" srcOrd="0" destOrd="0" presId="urn:microsoft.com/office/officeart/2005/8/layout/hList3"/>
    <dgm:cxn modelId="{88592D11-AF70-4B6F-BF75-D49254824074}" type="presOf" srcId="{2EF1CD5C-E444-4577-B507-6AE341CE9398}" destId="{B3F1876E-ECF4-45F0-9F31-F0A9DC84BD1D}" srcOrd="0" destOrd="0" presId="urn:microsoft.com/office/officeart/2005/8/layout/hList3"/>
    <dgm:cxn modelId="{D5EAB82B-75A7-4F61-B8F3-A4EEFB6A9FAF}" srcId="{2EF1CD5C-E444-4577-B507-6AE341CE9398}" destId="{11FABCFF-A780-402B-9E74-C3885A8B6F51}" srcOrd="0" destOrd="0" parTransId="{A83E64C2-42D4-4AC1-B89B-171C34479C64}" sibTransId="{850EC97D-4771-4824-97F0-56E7D5065333}"/>
    <dgm:cxn modelId="{91CB0F93-F81A-4739-9B53-57D820720471}" type="presOf" srcId="{9ED4E952-617D-4CF1-8A77-7B6291AA4E3D}" destId="{F649FEB1-26D8-4598-A066-566EEAF1B796}" srcOrd="0" destOrd="0" presId="urn:microsoft.com/office/officeart/2005/8/layout/hList3"/>
    <dgm:cxn modelId="{F2DD09E1-ADB3-464D-B970-78E70AEE6FB9}" srcId="{2EF1CD5C-E444-4577-B507-6AE341CE9398}" destId="{89C80206-4A61-4900-96C8-AA7E5540D67B}" srcOrd="1" destOrd="0" parTransId="{8B14AA67-17E3-4027-B747-D2D2DA35A6D4}" sibTransId="{FCFF59BD-8DF5-4844-9A75-5885BEDB14C5}"/>
    <dgm:cxn modelId="{EF6F32E4-469A-4545-B6BB-B4396DD1B77C}" srcId="{2EF1CD5C-E444-4577-B507-6AE341CE9398}" destId="{6078368B-1697-40E0-9240-BE2D85E669E0}" srcOrd="2" destOrd="0" parTransId="{472ED6E6-E0D2-4791-98E6-C4ED58E50985}" sibTransId="{7CFAEBA9-5312-485F-AE38-8FCC3969ED52}"/>
    <dgm:cxn modelId="{4338E519-A465-41E2-8358-BF1DDAAD7A9F}" srcId="{9ED4E952-617D-4CF1-8A77-7B6291AA4E3D}" destId="{2EF1CD5C-E444-4577-B507-6AE341CE9398}" srcOrd="0" destOrd="0" parTransId="{794B7387-EA41-4C42-A2C4-B7FB3C6B10E5}" sibTransId="{B359BBD6-2D4E-44BB-B112-3219EC9A4A45}"/>
    <dgm:cxn modelId="{EF6DCCB7-274B-48F4-B183-680D9ED6C4F3}" type="presOf" srcId="{89C80206-4A61-4900-96C8-AA7E5540D67B}" destId="{33ED5E14-7855-4720-A670-535ABF200AF7}" srcOrd="0" destOrd="0" presId="urn:microsoft.com/office/officeart/2005/8/layout/hList3"/>
    <dgm:cxn modelId="{C99DF1B5-0B77-4DBA-A49B-B0B09E2BE332}" type="presParOf" srcId="{F649FEB1-26D8-4598-A066-566EEAF1B796}" destId="{B3F1876E-ECF4-45F0-9F31-F0A9DC84BD1D}" srcOrd="0" destOrd="0" presId="urn:microsoft.com/office/officeart/2005/8/layout/hList3"/>
    <dgm:cxn modelId="{0366EF5B-B27B-44C2-98CC-D1843760ACD9}" type="presParOf" srcId="{F649FEB1-26D8-4598-A066-566EEAF1B796}" destId="{474D7D5E-0BCA-4E1A-9A9B-BE4ECE669034}" srcOrd="1" destOrd="0" presId="urn:microsoft.com/office/officeart/2005/8/layout/hList3"/>
    <dgm:cxn modelId="{7C14B973-7030-4019-A5A0-EA4EFE5F4525}" type="presParOf" srcId="{474D7D5E-0BCA-4E1A-9A9B-BE4ECE669034}" destId="{F633B60B-7698-4391-BC43-5A0282B0F745}" srcOrd="0" destOrd="0" presId="urn:microsoft.com/office/officeart/2005/8/layout/hList3"/>
    <dgm:cxn modelId="{CF711CB3-9186-4CB0-9317-2AF260BC531E}" type="presParOf" srcId="{474D7D5E-0BCA-4E1A-9A9B-BE4ECE669034}" destId="{33ED5E14-7855-4720-A670-535ABF200AF7}" srcOrd="1" destOrd="0" presId="urn:microsoft.com/office/officeart/2005/8/layout/hList3"/>
    <dgm:cxn modelId="{72696A10-CD78-4ED6-9A07-2F2886535893}" type="presParOf" srcId="{474D7D5E-0BCA-4E1A-9A9B-BE4ECE669034}" destId="{8A26E1CB-000D-40F4-81A7-26312619ED5C}" srcOrd="2" destOrd="0" presId="urn:microsoft.com/office/officeart/2005/8/layout/hList3"/>
    <dgm:cxn modelId="{421D8F76-04D7-4694-B915-C75D1A97050A}" type="presParOf" srcId="{F649FEB1-26D8-4598-A066-566EEAF1B796}" destId="{0EB3D7E4-4DF0-48E8-8957-03382BEF01D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75164-CCE3-4067-BC44-6B17567EF6D7}">
      <dsp:nvSpPr>
        <dsp:cNvPr id="0" name=""/>
        <dsp:cNvSpPr/>
      </dsp:nvSpPr>
      <dsp:spPr>
        <a:xfrm>
          <a:off x="0" y="2268152"/>
          <a:ext cx="2167307" cy="2220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4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/>
            <a:t>Вчителів фізичної культури - 233</a:t>
          </a:r>
          <a:endParaRPr lang="uk-UA" sz="3000" b="1" kern="1200" dirty="0"/>
        </a:p>
      </dsp:txBody>
      <dsp:txXfrm>
        <a:off x="63478" y="2331630"/>
        <a:ext cx="2040351" cy="2093872"/>
      </dsp:txXfrm>
    </dsp:sp>
    <dsp:sp modelId="{A4DA5DC2-7B8D-4C1B-A97C-DB5E0A5D9CE3}">
      <dsp:nvSpPr>
        <dsp:cNvPr id="0" name=""/>
        <dsp:cNvSpPr/>
      </dsp:nvSpPr>
      <dsp:spPr>
        <a:xfrm rot="19410227">
          <a:off x="2036338" y="2964627"/>
          <a:ext cx="1335705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1335705" y="167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670798" y="2947955"/>
        <a:ext cx="66785" cy="66785"/>
      </dsp:txXfrm>
    </dsp:sp>
    <dsp:sp modelId="{E8A460FB-4489-4B2A-8C9C-83CC6BE912EC}">
      <dsp:nvSpPr>
        <dsp:cNvPr id="0" name=""/>
        <dsp:cNvSpPr/>
      </dsp:nvSpPr>
      <dsp:spPr>
        <a:xfrm>
          <a:off x="3241075" y="1562331"/>
          <a:ext cx="2167307" cy="2043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6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/>
            <a:t>Вища категорія, педагогічні </a:t>
          </a:r>
          <a:r>
            <a:rPr lang="uk-UA" sz="3000" b="1" kern="1200" dirty="0" smtClean="0"/>
            <a:t>звання</a:t>
          </a:r>
          <a:endParaRPr lang="uk-UA" sz="3000" b="1" kern="1200" dirty="0"/>
        </a:p>
      </dsp:txBody>
      <dsp:txXfrm>
        <a:off x="3300930" y="1622186"/>
        <a:ext cx="2047597" cy="1923887"/>
      </dsp:txXfrm>
    </dsp:sp>
    <dsp:sp modelId="{5A07AE5C-2FFC-45BA-9956-9039E9AB146F}">
      <dsp:nvSpPr>
        <dsp:cNvPr id="0" name=""/>
        <dsp:cNvSpPr/>
      </dsp:nvSpPr>
      <dsp:spPr>
        <a:xfrm rot="453574">
          <a:off x="5405618" y="2609259"/>
          <a:ext cx="636237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636237" y="1672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707831" y="2610074"/>
        <a:ext cx="31811" cy="31811"/>
      </dsp:txXfrm>
    </dsp:sp>
    <dsp:sp modelId="{21F6E00A-6D8B-45D2-90D9-471A97654007}">
      <dsp:nvSpPr>
        <dsp:cNvPr id="0" name=""/>
        <dsp:cNvSpPr/>
      </dsp:nvSpPr>
      <dsp:spPr>
        <a:xfrm>
          <a:off x="6039091" y="2126004"/>
          <a:ext cx="2167307" cy="1083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i="1" kern="1200" dirty="0" smtClean="0"/>
            <a:t>54%</a:t>
          </a:r>
          <a:endParaRPr lang="uk-UA" sz="3000" b="1" i="1" kern="1200" dirty="0"/>
        </a:p>
      </dsp:txBody>
      <dsp:txXfrm>
        <a:off x="6070830" y="2157743"/>
        <a:ext cx="2103829" cy="1020175"/>
      </dsp:txXfrm>
    </dsp:sp>
    <dsp:sp modelId="{F336AECF-2310-4CD1-8EA6-9914150A69B8}">
      <dsp:nvSpPr>
        <dsp:cNvPr id="0" name=""/>
        <dsp:cNvSpPr/>
      </dsp:nvSpPr>
      <dsp:spPr>
        <a:xfrm rot="3442988">
          <a:off x="1727372" y="4165684"/>
          <a:ext cx="1908688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1908688" y="167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>
        <a:off x="2633999" y="4134688"/>
        <a:ext cx="95434" cy="95434"/>
      </dsp:txXfrm>
    </dsp:sp>
    <dsp:sp modelId="{96A2A1EB-B740-44E2-9FE7-C07ABF8A1CB1}">
      <dsp:nvSpPr>
        <dsp:cNvPr id="0" name=""/>
        <dsp:cNvSpPr/>
      </dsp:nvSpPr>
      <dsp:spPr>
        <a:xfrm>
          <a:off x="3196125" y="4177664"/>
          <a:ext cx="2280050" cy="1617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6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/>
            <a:t>І, ІІ, спеціаліст</a:t>
          </a:r>
          <a:endParaRPr lang="uk-UA" sz="3000" b="1" kern="1200" dirty="0"/>
        </a:p>
      </dsp:txBody>
      <dsp:txXfrm>
        <a:off x="3243490" y="4225029"/>
        <a:ext cx="2185320" cy="1522427"/>
      </dsp:txXfrm>
    </dsp:sp>
    <dsp:sp modelId="{52381FEE-19B4-41B3-B0E0-A71812A03E13}">
      <dsp:nvSpPr>
        <dsp:cNvPr id="0" name=""/>
        <dsp:cNvSpPr/>
      </dsp:nvSpPr>
      <dsp:spPr>
        <a:xfrm rot="19699243">
          <a:off x="5417027" y="4761043"/>
          <a:ext cx="793956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793956" y="1672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794156" y="4757915"/>
        <a:ext cx="39697" cy="39697"/>
      </dsp:txXfrm>
    </dsp:sp>
    <dsp:sp modelId="{FCE97B88-2512-43D1-A05D-B56291A2CE2F}">
      <dsp:nvSpPr>
        <dsp:cNvPr id="0" name=""/>
        <dsp:cNvSpPr/>
      </dsp:nvSpPr>
      <dsp:spPr>
        <a:xfrm>
          <a:off x="6151834" y="4027459"/>
          <a:ext cx="2167307" cy="1083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i="1" kern="1200" dirty="0" smtClean="0"/>
            <a:t>46%</a:t>
          </a:r>
          <a:endParaRPr lang="uk-UA" sz="3000" b="1" i="1" kern="1200" dirty="0"/>
        </a:p>
      </dsp:txBody>
      <dsp:txXfrm>
        <a:off x="6183573" y="4059198"/>
        <a:ext cx="2103829" cy="1020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B74D8-4335-4834-8809-13C5ECE8BF53}">
      <dsp:nvSpPr>
        <dsp:cNvPr id="0" name=""/>
        <dsp:cNvSpPr/>
      </dsp:nvSpPr>
      <dsp:spPr>
        <a:xfrm>
          <a:off x="2426" y="40614"/>
          <a:ext cx="4868275" cy="194731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Завантаження спортивних залів ЗЗСО</a:t>
          </a:r>
          <a:endParaRPr lang="uk-UA" sz="3600" kern="1200" dirty="0"/>
        </a:p>
      </dsp:txBody>
      <dsp:txXfrm>
        <a:off x="976081" y="40614"/>
        <a:ext cx="2920965" cy="1947310"/>
      </dsp:txXfrm>
    </dsp:sp>
    <dsp:sp modelId="{79D58FB4-3CC8-43DB-B1E8-ED711251BA19}">
      <dsp:nvSpPr>
        <dsp:cNvPr id="0" name=""/>
        <dsp:cNvSpPr/>
      </dsp:nvSpPr>
      <dsp:spPr>
        <a:xfrm>
          <a:off x="4237825" y="206135"/>
          <a:ext cx="4040668" cy="1616267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>
              <a:latin typeface="Calibri"/>
              <a:cs typeface="Calibri"/>
            </a:rPr>
            <a:t>≈50%</a:t>
          </a:r>
          <a:endParaRPr lang="uk-UA" sz="6500" kern="1200" dirty="0"/>
        </a:p>
      </dsp:txBody>
      <dsp:txXfrm>
        <a:off x="5045959" y="206135"/>
        <a:ext cx="2424401" cy="1616267"/>
      </dsp:txXfrm>
    </dsp:sp>
    <dsp:sp modelId="{52CC827C-AF92-4DCA-A8F0-FEE361BE796C}">
      <dsp:nvSpPr>
        <dsp:cNvPr id="0" name=""/>
        <dsp:cNvSpPr/>
      </dsp:nvSpPr>
      <dsp:spPr>
        <a:xfrm>
          <a:off x="2426" y="2260547"/>
          <a:ext cx="4868275" cy="194731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err="1" smtClean="0"/>
            <a:t>Задіяно</a:t>
          </a:r>
          <a:r>
            <a:rPr lang="uk-UA" sz="3600" kern="1200" dirty="0" smtClean="0"/>
            <a:t> дітей</a:t>
          </a:r>
          <a:endParaRPr lang="uk-UA" sz="3600" kern="1200" dirty="0"/>
        </a:p>
      </dsp:txBody>
      <dsp:txXfrm>
        <a:off x="976081" y="2260547"/>
        <a:ext cx="2920965" cy="1947310"/>
      </dsp:txXfrm>
    </dsp:sp>
    <dsp:sp modelId="{865D6C95-C1ED-47FA-81BB-A25A839ABF27}">
      <dsp:nvSpPr>
        <dsp:cNvPr id="0" name=""/>
        <dsp:cNvSpPr/>
      </dsp:nvSpPr>
      <dsp:spPr>
        <a:xfrm>
          <a:off x="4237825" y="2426069"/>
          <a:ext cx="4040668" cy="1616267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>
              <a:latin typeface="Calibri"/>
              <a:cs typeface="Calibri"/>
            </a:rPr>
            <a:t>2,3%</a:t>
          </a:r>
          <a:endParaRPr lang="uk-UA" sz="6500" kern="1200" dirty="0">
            <a:latin typeface="Calibri"/>
            <a:cs typeface="Calibri"/>
          </a:endParaRPr>
        </a:p>
      </dsp:txBody>
      <dsp:txXfrm>
        <a:off x="5045959" y="2426069"/>
        <a:ext cx="2424401" cy="1616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1876E-ECF4-45F0-9F31-F0A9DC84BD1D}">
      <dsp:nvSpPr>
        <dsp:cNvPr id="0" name=""/>
        <dsp:cNvSpPr/>
      </dsp:nvSpPr>
      <dsp:spPr>
        <a:xfrm>
          <a:off x="0" y="0"/>
          <a:ext cx="7416824" cy="121920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Виділено додаткових коштів у сумі 14 млн. грн.</a:t>
          </a:r>
          <a:endParaRPr lang="uk-UA" sz="3600" kern="1200" dirty="0"/>
        </a:p>
      </dsp:txBody>
      <dsp:txXfrm>
        <a:off x="0" y="0"/>
        <a:ext cx="7416824" cy="1219200"/>
      </dsp:txXfrm>
    </dsp:sp>
    <dsp:sp modelId="{F633B60B-7698-4391-BC43-5A0282B0F745}">
      <dsp:nvSpPr>
        <dsp:cNvPr id="0" name=""/>
        <dsp:cNvSpPr/>
      </dsp:nvSpPr>
      <dsp:spPr>
        <a:xfrm>
          <a:off x="3621" y="1219200"/>
          <a:ext cx="2469860" cy="2560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На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заробітну плату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4,4 млн. грн.</a:t>
          </a:r>
          <a:endParaRPr lang="uk-UA" sz="3100" b="1" kern="1200" dirty="0"/>
        </a:p>
      </dsp:txBody>
      <dsp:txXfrm>
        <a:off x="3621" y="1219200"/>
        <a:ext cx="2469860" cy="2560320"/>
      </dsp:txXfrm>
    </dsp:sp>
    <dsp:sp modelId="{33ED5E14-7855-4720-A670-535ABF200AF7}">
      <dsp:nvSpPr>
        <dsp:cNvPr id="0" name=""/>
        <dsp:cNvSpPr/>
      </dsp:nvSpPr>
      <dsp:spPr>
        <a:xfrm>
          <a:off x="2473481" y="1219200"/>
          <a:ext cx="2469860" cy="2560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На придбання спортивного обладнання 2,3 млн. грн. </a:t>
          </a:r>
          <a:endParaRPr lang="uk-UA" sz="3100" b="1" kern="1200" dirty="0"/>
        </a:p>
      </dsp:txBody>
      <dsp:txXfrm>
        <a:off x="2473481" y="1219200"/>
        <a:ext cx="2469860" cy="2560320"/>
      </dsp:txXfrm>
    </dsp:sp>
    <dsp:sp modelId="{8A26E1CB-000D-40F4-81A7-26312619ED5C}">
      <dsp:nvSpPr>
        <dsp:cNvPr id="0" name=""/>
        <dsp:cNvSpPr/>
      </dsp:nvSpPr>
      <dsp:spPr>
        <a:xfrm>
          <a:off x="4943342" y="1219200"/>
          <a:ext cx="2469860" cy="2560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На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ремонтні роботи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7,3 млн. грн.</a:t>
          </a:r>
          <a:endParaRPr lang="uk-UA" sz="3100" b="1" kern="1200" dirty="0"/>
        </a:p>
      </dsp:txBody>
      <dsp:txXfrm>
        <a:off x="4943342" y="1219200"/>
        <a:ext cx="2469860" cy="2560320"/>
      </dsp:txXfrm>
    </dsp:sp>
    <dsp:sp modelId="{0EB3D7E4-4DF0-48E8-8957-03382BEF01DD}">
      <dsp:nvSpPr>
        <dsp:cNvPr id="0" name=""/>
        <dsp:cNvSpPr/>
      </dsp:nvSpPr>
      <dsp:spPr>
        <a:xfrm>
          <a:off x="0" y="3765395"/>
          <a:ext cx="7416824" cy="28448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27041-8349-43A2-A5AA-A0AD8EB03B6B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DA774-4E9C-4B02-902A-F929D4DA39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8035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857401-6D4D-4D11-803B-2743B9BF0C9F}" type="datetimeFigureOut">
              <a:rPr lang="uk-UA" smtClean="0"/>
              <a:t>23.12.2019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331D09-F927-4286-BE14-B5EAA956B32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2877" y="210993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sz="40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розширення спортивної мережі гуртків, секцій, надання додаткового фінансування для удосконалення роботи з фізичної культури і спорту в закладах загальної середньої освіти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589240"/>
            <a:ext cx="8458200" cy="9144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uk-UA" b="1" i="1" dirty="0"/>
              <a:t>Тетяна </a:t>
            </a:r>
            <a:r>
              <a:rPr lang="uk-UA" b="1" i="1" dirty="0" smtClean="0"/>
              <a:t>Кріпак, </a:t>
            </a:r>
          </a:p>
          <a:p>
            <a:pPr algn="r"/>
            <a:r>
              <a:rPr lang="uk-UA" b="1" i="1" dirty="0" smtClean="0"/>
              <a:t>директор </a:t>
            </a:r>
            <a:r>
              <a:rPr lang="uk-UA" b="1" i="1" dirty="0"/>
              <a:t>департаменту освіти і </a:t>
            </a:r>
            <a:endParaRPr lang="uk-UA" b="1" i="1" dirty="0" smtClean="0"/>
          </a:p>
          <a:p>
            <a:pPr algn="r"/>
            <a:r>
              <a:rPr lang="uk-UA" b="1" i="1" dirty="0" smtClean="0"/>
              <a:t>науки </a:t>
            </a:r>
            <a:r>
              <a:rPr lang="uk-UA" b="1" i="1" dirty="0"/>
              <a:t>виконкому міської ради </a:t>
            </a:r>
            <a:endParaRPr lang="uk-UA" b="1" dirty="0"/>
          </a:p>
        </p:txBody>
      </p:sp>
      <p:sp>
        <p:nvSpPr>
          <p:cNvPr id="4" name="AutoShape 2" descr="Картинки по запросу фізична культура і спор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937"/>
            <a:ext cx="2200275" cy="20859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29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38" y="90666"/>
            <a:ext cx="8191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53985" y="3140968"/>
            <a:ext cx="592341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Мають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проблеми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зі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здоров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’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ям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40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%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учнів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6640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89791484"/>
              </p:ext>
            </p:extLst>
          </p:nvPr>
        </p:nvGraphicFramePr>
        <p:xfrm>
          <a:off x="395536" y="1025352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38" y="90666"/>
            <a:ext cx="8191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43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24522929"/>
              </p:ext>
            </p:extLst>
          </p:nvPr>
        </p:nvGraphicFramePr>
        <p:xfrm>
          <a:off x="467544" y="2420888"/>
          <a:ext cx="828092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10" y="123324"/>
            <a:ext cx="8191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7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4" y="123324"/>
            <a:ext cx="8191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2875586"/>
            <a:ext cx="6624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Відсутні гуртки спортивного спрямування в 36 закладах</a:t>
            </a:r>
            <a:endParaRPr lang="uk-U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3120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4" y="90666"/>
            <a:ext cx="8191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149" y="5040149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2570708"/>
            <a:ext cx="6020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Маємо 7 міні-полів зі штучним покриттям.</a:t>
            </a:r>
          </a:p>
          <a:p>
            <a:endParaRPr lang="uk-UA" sz="2400" b="1" dirty="0">
              <a:solidFill>
                <a:srgbClr val="002060"/>
              </a:solidFill>
            </a:endParaRPr>
          </a:p>
          <a:p>
            <a:r>
              <a:rPr lang="uk-UA" sz="2400" b="1" dirty="0">
                <a:solidFill>
                  <a:srgbClr val="002060"/>
                </a:solidFill>
              </a:rPr>
              <a:t>Не використовуються для гурткової роботи:</a:t>
            </a:r>
          </a:p>
          <a:p>
            <a:endParaRPr lang="uk-UA" sz="2400" b="1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b="1" dirty="0">
                <a:solidFill>
                  <a:srgbClr val="002060"/>
                </a:solidFill>
              </a:rPr>
              <a:t>Поля КЗШ №115, КЗСШ №4.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b="1" dirty="0">
                <a:solidFill>
                  <a:srgbClr val="002060"/>
                </a:solidFill>
              </a:rPr>
              <a:t>Спортивні майданчики КЗШ №10, №119</a:t>
            </a:r>
          </a:p>
        </p:txBody>
      </p:sp>
    </p:spTree>
    <p:extLst>
      <p:ext uri="{BB962C8B-B14F-4D97-AF65-F5344CB8AC3E}">
        <p14:creationId xmlns:p14="http://schemas.microsoft.com/office/powerpoint/2010/main" val="49069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20055"/>
            <a:ext cx="8686800" cy="1447685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 smtClean="0">
                <a:solidFill>
                  <a:srgbClr val="002060"/>
                </a:solidFill>
              </a:rPr>
              <a:t>З 01 січня 2020 року виділено додаткових ставок:</a:t>
            </a:r>
          </a:p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002060"/>
                </a:solidFill>
              </a:rPr>
              <a:t>У закладах загальної середньої освіти – 51,5.</a:t>
            </a:r>
          </a:p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002060"/>
                </a:solidFill>
              </a:rPr>
              <a:t>У спортивних школах – 6,75.</a:t>
            </a:r>
          </a:p>
          <a:p>
            <a:pPr>
              <a:buFont typeface="Wingdings" pitchFamily="2" charset="2"/>
              <a:buChar char="v"/>
            </a:pPr>
            <a:endParaRPr lang="uk-UA" dirty="0" smtClean="0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4" y="90666"/>
            <a:ext cx="8191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9672" y="3754693"/>
            <a:ext cx="57606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Розподіл ставок по районам:</a:t>
            </a:r>
          </a:p>
          <a:p>
            <a:r>
              <a:rPr lang="uk-UA" sz="2400" b="1" dirty="0" smtClean="0">
                <a:solidFill>
                  <a:srgbClr val="002060"/>
                </a:solidFill>
              </a:rPr>
              <a:t>Довгинцівський </a:t>
            </a:r>
            <a:r>
              <a:rPr lang="uk-UA" sz="2400" b="1" dirty="0">
                <a:solidFill>
                  <a:srgbClr val="002060"/>
                </a:solidFill>
              </a:rPr>
              <a:t>район – 8 ставок;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Інгулецький район – 7,25 ставок;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Металургійний  район – 3,5 ставок;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Покровський район – 5,25 ставок;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Саксаганський район – 15 ставок;</a:t>
            </a:r>
          </a:p>
          <a:p>
            <a:r>
              <a:rPr lang="uk-UA" sz="2400" b="1" dirty="0" err="1">
                <a:solidFill>
                  <a:srgbClr val="002060"/>
                </a:solidFill>
              </a:rPr>
              <a:t>Тернівський</a:t>
            </a:r>
            <a:r>
              <a:rPr lang="uk-UA" sz="2400" b="1" dirty="0">
                <a:solidFill>
                  <a:srgbClr val="002060"/>
                </a:solidFill>
              </a:rPr>
              <a:t> район – 6,75 ставок; 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Центрально-Міський район – 5,75 </a:t>
            </a:r>
            <a:r>
              <a:rPr lang="uk-UA" sz="2400" b="1" dirty="0" smtClean="0">
                <a:solidFill>
                  <a:srgbClr val="002060"/>
                </a:solidFill>
              </a:rPr>
              <a:t>ставок.</a:t>
            </a:r>
            <a:endParaRPr lang="uk-UA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7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4" y="90666"/>
            <a:ext cx="8191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13637362"/>
              </p:ext>
            </p:extLst>
          </p:nvPr>
        </p:nvGraphicFramePr>
        <p:xfrm>
          <a:off x="1043608" y="2505182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293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216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Про розширення спортивної мережі гуртків, секцій, надання додаткового фінансування для удосконалення роботи з фізичної культури і спорту в закладах загальної середньої освіти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розширення спортивної мережі гуртків, секцій, надання додаткового фінансування для удосконалення роботи з фізичної культури і спорту в закладах загальної середньої освіти</dc:title>
  <dc:creator>school541_2</dc:creator>
  <cp:lastModifiedBy>Пользователь Windows</cp:lastModifiedBy>
  <cp:revision>12</cp:revision>
  <cp:lastPrinted>2019-12-21T13:56:03Z</cp:lastPrinted>
  <dcterms:created xsi:type="dcterms:W3CDTF">2019-12-21T11:43:44Z</dcterms:created>
  <dcterms:modified xsi:type="dcterms:W3CDTF">2019-12-23T08:15:48Z</dcterms:modified>
</cp:coreProperties>
</file>